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1"/>
  </p:notesMasterIdLst>
  <p:sldIdLst>
    <p:sldId id="505" r:id="rId4"/>
    <p:sldId id="731" r:id="rId5"/>
    <p:sldId id="732" r:id="rId6"/>
    <p:sldId id="733" r:id="rId7"/>
    <p:sldId id="734" r:id="rId8"/>
    <p:sldId id="735" r:id="rId9"/>
    <p:sldId id="736" r:id="rId10"/>
    <p:sldId id="737" r:id="rId11"/>
    <p:sldId id="738" r:id="rId12"/>
    <p:sldId id="776" r:id="rId13"/>
    <p:sldId id="739" r:id="rId14"/>
    <p:sldId id="740" r:id="rId15"/>
    <p:sldId id="741" r:id="rId16"/>
    <p:sldId id="742" r:id="rId17"/>
    <p:sldId id="743" r:id="rId18"/>
    <p:sldId id="744" r:id="rId19"/>
    <p:sldId id="745" r:id="rId20"/>
    <p:sldId id="746" r:id="rId21"/>
    <p:sldId id="747" r:id="rId22"/>
    <p:sldId id="748" r:id="rId23"/>
    <p:sldId id="749" r:id="rId24"/>
    <p:sldId id="750" r:id="rId25"/>
    <p:sldId id="751" r:id="rId26"/>
    <p:sldId id="752" r:id="rId27"/>
    <p:sldId id="753" r:id="rId28"/>
    <p:sldId id="754" r:id="rId29"/>
    <p:sldId id="755" r:id="rId30"/>
    <p:sldId id="756" r:id="rId31"/>
    <p:sldId id="757" r:id="rId32"/>
    <p:sldId id="758" r:id="rId33"/>
    <p:sldId id="759" r:id="rId34"/>
    <p:sldId id="760" r:id="rId35"/>
    <p:sldId id="761" r:id="rId36"/>
    <p:sldId id="762" r:id="rId37"/>
    <p:sldId id="763" r:id="rId38"/>
    <p:sldId id="764" r:id="rId39"/>
    <p:sldId id="765" r:id="rId40"/>
    <p:sldId id="766" r:id="rId41"/>
    <p:sldId id="767" r:id="rId42"/>
    <p:sldId id="768" r:id="rId43"/>
    <p:sldId id="769" r:id="rId44"/>
    <p:sldId id="770" r:id="rId45"/>
    <p:sldId id="771" r:id="rId46"/>
    <p:sldId id="772" r:id="rId47"/>
    <p:sldId id="773" r:id="rId48"/>
    <p:sldId id="774" r:id="rId49"/>
    <p:sldId id="775" r:id="rId50"/>
  </p:sldIdLst>
  <p:sldSz cx="9144000" cy="5143500" type="screen16x9"/>
  <p:notesSz cx="6858000" cy="9144000"/>
  <p:embeddedFontLst>
    <p:embeddedFont>
      <p:font typeface="Open Sans Light"/>
      <p:regular r:id="rId55"/>
    </p:embeddedFont>
    <p:embeddedFont>
      <p:font typeface="Raleway"/>
      <p:regular r:id="rId56"/>
    </p:embeddedFont>
    <p:embeddedFont>
      <p:font typeface="Open Sans" panose="020B0606030504020204" pitchFamily="34" charset="0"/>
      <p:regular r:id="rId57"/>
    </p:embeddedFont>
    <p:embeddedFont>
      <p:font typeface="Lucida Sans Unicode" panose="020B0602030504020204"/>
      <p:regular r:id="rId58"/>
    </p:embeddedFont>
    <p:embeddedFont>
      <p:font typeface="Open Sans Light" pitchFamily="34" charset="0"/>
      <p:regular r:id="rId59"/>
    </p:embeddedFont>
    <p:embeddedFont>
      <p:font typeface="IBM Plex Serif" panose="02060503050406000203" pitchFamily="18"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a:srgbClr val="54EEA8"/>
    <a:srgbClr val="FFBE9D"/>
    <a:srgbClr val="FFCCCC"/>
    <a:srgbClr val="577EEB"/>
    <a:srgbClr val="EAD657"/>
    <a:srgbClr val="46D8FE"/>
    <a:srgbClr val="1B64D8"/>
    <a:srgbClr val="1097EF"/>
    <a:srgbClr val="43C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633"/>
  </p:normalViewPr>
  <p:slideViewPr>
    <p:cSldViewPr snapToGrid="0">
      <p:cViewPr varScale="1">
        <p:scale>
          <a:sx n="106" d="100"/>
          <a:sy n="106" d="100"/>
        </p:scale>
        <p:origin x="730" y="7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font" Target="fonts/font6.fntdata"/><Relationship Id="rId6" Type="http://schemas.openxmlformats.org/officeDocument/2006/relationships/slide" Target="slides/slide3.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notesMaster" Target="notesMasters/notesMaster1.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2C5DD07-A5E1-4C36-BC97-34F61C1E390A}"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206ED4E0-1218-40BA-90A7-2011C272C4C0}">
      <dgm:prSet/>
      <dgm:spPr>
        <a:solidFill>
          <a:srgbClr val="577EEB"/>
        </a:solidFill>
      </dgm:spPr>
      <dgm:t>
        <a:bodyPr/>
        <a:lstStyle/>
        <a:p>
          <a:r>
            <a:rPr lang="en-US" b="0" i="0" dirty="0">
              <a:latin typeface="Times New Roman" panose="02020603050405020304" pitchFamily="18" charset="0"/>
              <a:cs typeface="Times New Roman" panose="02020603050405020304" pitchFamily="18" charset="0"/>
            </a:rPr>
            <a:t>There are two main components to CloudKit:</a:t>
          </a:r>
          <a:endParaRPr lang="en-US" dirty="0">
            <a:latin typeface="Times New Roman" panose="02020603050405020304" pitchFamily="18" charset="0"/>
            <a:cs typeface="Times New Roman" panose="02020603050405020304" pitchFamily="18" charset="0"/>
          </a:endParaRPr>
        </a:p>
      </dgm:t>
    </dgm:pt>
    <dgm:pt modelId="{543AF0F9-09F5-4A66-B3CC-2FB32875AB93}" cxnId="{395DC7DC-C858-465C-9E6D-9E21D37D5E07}" type="parTrans">
      <dgm:prSet/>
      <dgm:spPr/>
      <dgm:t>
        <a:bodyPr/>
        <a:lstStyle/>
        <a:p>
          <a:endParaRPr lang="en-US">
            <a:latin typeface="Times New Roman" panose="02020603050405020304" pitchFamily="18" charset="0"/>
            <a:cs typeface="Times New Roman" panose="02020603050405020304" pitchFamily="18" charset="0"/>
          </a:endParaRPr>
        </a:p>
      </dgm:t>
    </dgm:pt>
    <dgm:pt modelId="{F8A24DCF-00E5-4AFF-8A65-C2F77D80179B}" cxnId="{395DC7DC-C858-465C-9E6D-9E21D37D5E07}" type="sibTrans">
      <dgm:prSet/>
      <dgm:spPr/>
      <dgm:t>
        <a:bodyPr/>
        <a:lstStyle/>
        <a:p>
          <a:endParaRPr lang="en-US">
            <a:latin typeface="Times New Roman" panose="02020603050405020304" pitchFamily="18" charset="0"/>
            <a:cs typeface="Times New Roman" panose="02020603050405020304" pitchFamily="18" charset="0"/>
          </a:endParaRPr>
        </a:p>
      </dgm:t>
    </dgm:pt>
    <dgm:pt modelId="{9769469E-AFB0-4EC7-A2EF-E208399783D7}">
      <dgm:prSet/>
      <dgm:spPr>
        <a:ln>
          <a:solidFill>
            <a:srgbClr val="54EEA8"/>
          </a:solidFill>
        </a:ln>
      </dgm:spPr>
      <dgm:t>
        <a:bodyPr/>
        <a:lstStyle/>
        <a:p>
          <a:pPr algn="just"/>
          <a:r>
            <a:rPr lang="en-US" b="0" i="0" dirty="0">
              <a:solidFill>
                <a:schemeClr val="bg2"/>
              </a:solidFill>
              <a:latin typeface="Times New Roman" panose="02020603050405020304" pitchFamily="18" charset="0"/>
              <a:cs typeface="Times New Roman" panose="02020603050405020304" pitchFamily="18" charset="0"/>
            </a:rPr>
            <a:t>A web dashboard to manage record types and any public data.</a:t>
          </a:r>
          <a:endParaRPr lang="en-US" dirty="0">
            <a:solidFill>
              <a:schemeClr val="bg2"/>
            </a:solidFill>
            <a:latin typeface="Times New Roman" panose="02020603050405020304" pitchFamily="18" charset="0"/>
            <a:cs typeface="Times New Roman" panose="02020603050405020304" pitchFamily="18" charset="0"/>
          </a:endParaRPr>
        </a:p>
      </dgm:t>
    </dgm:pt>
    <dgm:pt modelId="{E79289CA-BF54-404E-9BC5-3786A81DBA65}" cxnId="{3F536AF0-0B0A-4632-A01D-4F2086076D34}" type="parTrans">
      <dgm:prSet/>
      <dgm:spPr/>
      <dgm:t>
        <a:bodyPr/>
        <a:lstStyle/>
        <a:p>
          <a:endParaRPr lang="en-US">
            <a:latin typeface="Times New Roman" panose="02020603050405020304" pitchFamily="18" charset="0"/>
            <a:cs typeface="Times New Roman" panose="02020603050405020304" pitchFamily="18" charset="0"/>
          </a:endParaRPr>
        </a:p>
      </dgm:t>
    </dgm:pt>
    <dgm:pt modelId="{A1C1C5BE-98A6-4FF7-93B2-9AB6401B4D5F}" cxnId="{3F536AF0-0B0A-4632-A01D-4F2086076D34}" type="sibTrans">
      <dgm:prSet/>
      <dgm:spPr/>
      <dgm:t>
        <a:bodyPr/>
        <a:lstStyle/>
        <a:p>
          <a:endParaRPr lang="en-US">
            <a:latin typeface="Times New Roman" panose="02020603050405020304" pitchFamily="18" charset="0"/>
            <a:cs typeface="Times New Roman" panose="02020603050405020304" pitchFamily="18" charset="0"/>
          </a:endParaRPr>
        </a:p>
      </dgm:t>
    </dgm:pt>
    <dgm:pt modelId="{E056C7AB-28EE-44BC-8557-49D76B487BA1}">
      <dgm:prSet/>
      <dgm:spPr>
        <a:ln>
          <a:solidFill>
            <a:srgbClr val="54EEA8"/>
          </a:solidFill>
        </a:ln>
      </dgm:spPr>
      <dgm:t>
        <a:bodyPr/>
        <a:lstStyle/>
        <a:p>
          <a:pPr algn="just"/>
          <a:r>
            <a:rPr lang="en-US" b="0" i="0" dirty="0">
              <a:solidFill>
                <a:schemeClr val="bg2"/>
              </a:solidFill>
              <a:latin typeface="Times New Roman" panose="02020603050405020304" pitchFamily="18" charset="0"/>
              <a:cs typeface="Times New Roman" panose="02020603050405020304" pitchFamily="18" charset="0"/>
            </a:rPr>
            <a:t>A set of APIs to transfer data between iCloud and the device.</a:t>
          </a:r>
          <a:endParaRPr lang="en-US" dirty="0">
            <a:solidFill>
              <a:schemeClr val="bg2"/>
            </a:solidFill>
            <a:latin typeface="Times New Roman" panose="02020603050405020304" pitchFamily="18" charset="0"/>
            <a:cs typeface="Times New Roman" panose="02020603050405020304" pitchFamily="18" charset="0"/>
          </a:endParaRPr>
        </a:p>
      </dgm:t>
    </dgm:pt>
    <dgm:pt modelId="{EC530280-3B4D-4127-8C0E-ADE3CD30AF79}" cxnId="{1AA578F9-680B-45FF-8F3A-7CDF58576942}" type="parTrans">
      <dgm:prSet/>
      <dgm:spPr/>
      <dgm:t>
        <a:bodyPr/>
        <a:lstStyle/>
        <a:p>
          <a:endParaRPr lang="en-US">
            <a:latin typeface="Times New Roman" panose="02020603050405020304" pitchFamily="18" charset="0"/>
            <a:cs typeface="Times New Roman" panose="02020603050405020304" pitchFamily="18" charset="0"/>
          </a:endParaRPr>
        </a:p>
      </dgm:t>
    </dgm:pt>
    <dgm:pt modelId="{02A6115C-C9F7-4B66-85DF-01B7A44645BD}" cxnId="{1AA578F9-680B-45FF-8F3A-7CDF58576942}" type="sibTrans">
      <dgm:prSet/>
      <dgm:spPr/>
      <dgm:t>
        <a:bodyPr/>
        <a:lstStyle/>
        <a:p>
          <a:endParaRPr lang="en-US">
            <a:latin typeface="Times New Roman" panose="02020603050405020304" pitchFamily="18" charset="0"/>
            <a:cs typeface="Times New Roman" panose="02020603050405020304" pitchFamily="18" charset="0"/>
          </a:endParaRPr>
        </a:p>
      </dgm:t>
    </dgm:pt>
    <dgm:pt modelId="{D508F8CB-8F4B-44F2-92D8-5956A8F45AFC}">
      <dgm:prSet/>
      <dgm:spPr>
        <a:ln>
          <a:solidFill>
            <a:srgbClr val="54EEA8"/>
          </a:solidFill>
        </a:ln>
      </dgm:spPr>
      <dgm:t>
        <a:bodyPr/>
        <a:lstStyle/>
        <a:p>
          <a:pPr algn="just"/>
          <a:endParaRPr lang="en-US" dirty="0">
            <a:solidFill>
              <a:schemeClr val="bg2"/>
            </a:solidFill>
            <a:latin typeface="Times New Roman" panose="02020603050405020304" pitchFamily="18" charset="0"/>
            <a:cs typeface="Times New Roman" panose="02020603050405020304" pitchFamily="18" charset="0"/>
          </a:endParaRPr>
        </a:p>
      </dgm:t>
    </dgm:pt>
    <dgm:pt modelId="{9C0624BA-772C-4814-AB3B-5948CF1F0680}" cxnId="{83B8C6FB-7A5B-4AAA-A9C2-F3A1FB02D395}" type="parTrans">
      <dgm:prSet/>
      <dgm:spPr/>
      <dgm:t>
        <a:bodyPr/>
        <a:lstStyle/>
        <a:p>
          <a:endParaRPr lang="en-US"/>
        </a:p>
      </dgm:t>
    </dgm:pt>
    <dgm:pt modelId="{5D97B458-6177-4E13-84F2-731DDF30C751}" cxnId="{83B8C6FB-7A5B-4AAA-A9C2-F3A1FB02D395}" type="sibTrans">
      <dgm:prSet/>
      <dgm:spPr/>
      <dgm:t>
        <a:bodyPr/>
        <a:lstStyle/>
        <a:p>
          <a:endParaRPr lang="en-US"/>
        </a:p>
      </dgm:t>
    </dgm:pt>
    <dgm:pt modelId="{3E7FFFB9-AF02-4926-9026-4FE56A1CEDCD}" type="pres">
      <dgm:prSet presAssocID="{22C5DD07-A5E1-4C36-BC97-34F61C1E390A}" presName="linear" presStyleCnt="0">
        <dgm:presLayoutVars>
          <dgm:dir/>
          <dgm:animLvl val="lvl"/>
          <dgm:resizeHandles val="exact"/>
        </dgm:presLayoutVars>
      </dgm:prSet>
      <dgm:spPr/>
    </dgm:pt>
    <dgm:pt modelId="{617EDE0D-19DA-423F-B904-CDDFD87536A6}" type="pres">
      <dgm:prSet presAssocID="{206ED4E0-1218-40BA-90A7-2011C272C4C0}" presName="parentLin" presStyleCnt="0"/>
      <dgm:spPr/>
    </dgm:pt>
    <dgm:pt modelId="{F392DD42-B17F-4320-A7C0-021585CE6C8F}" type="pres">
      <dgm:prSet presAssocID="{206ED4E0-1218-40BA-90A7-2011C272C4C0}" presName="parentLeftMargin" presStyleLbl="node1" presStyleIdx="0" presStyleCnt="1"/>
      <dgm:spPr/>
    </dgm:pt>
    <dgm:pt modelId="{43021ADF-E277-4C81-9053-1DC9EB03CE46}" type="pres">
      <dgm:prSet presAssocID="{206ED4E0-1218-40BA-90A7-2011C272C4C0}" presName="parentText" presStyleLbl="node1" presStyleIdx="0" presStyleCnt="1">
        <dgm:presLayoutVars>
          <dgm:chMax val="0"/>
          <dgm:bulletEnabled val="1"/>
        </dgm:presLayoutVars>
      </dgm:prSet>
      <dgm:spPr/>
    </dgm:pt>
    <dgm:pt modelId="{6B99B2D1-72F4-4C49-AF28-A31965C4EC24}" type="pres">
      <dgm:prSet presAssocID="{206ED4E0-1218-40BA-90A7-2011C272C4C0}" presName="negativeSpace" presStyleCnt="0"/>
      <dgm:spPr/>
    </dgm:pt>
    <dgm:pt modelId="{8C8BA5D4-3B3C-43DF-A74D-DE35C70C48C3}" type="pres">
      <dgm:prSet presAssocID="{206ED4E0-1218-40BA-90A7-2011C272C4C0}" presName="childText" presStyleLbl="conFgAcc1" presStyleIdx="0" presStyleCnt="1">
        <dgm:presLayoutVars>
          <dgm:bulletEnabled val="1"/>
        </dgm:presLayoutVars>
      </dgm:prSet>
      <dgm:spPr/>
    </dgm:pt>
  </dgm:ptLst>
  <dgm:cxnLst>
    <dgm:cxn modelId="{8E11E415-CD94-4F93-8D58-D28A0D9A0870}" type="presOf" srcId="{206ED4E0-1218-40BA-90A7-2011C272C4C0}" destId="{43021ADF-E277-4C81-9053-1DC9EB03CE46}" srcOrd="1" destOrd="0" presId="urn:microsoft.com/office/officeart/2005/8/layout/list1"/>
    <dgm:cxn modelId="{8C5D5E68-D43B-4632-BEB8-C39F1AC39524}" type="presOf" srcId="{22C5DD07-A5E1-4C36-BC97-34F61C1E390A}" destId="{3E7FFFB9-AF02-4926-9026-4FE56A1CEDCD}" srcOrd="0" destOrd="0" presId="urn:microsoft.com/office/officeart/2005/8/layout/list1"/>
    <dgm:cxn modelId="{F59EE348-34DA-4714-BBAF-2A7946B92B6A}" type="presOf" srcId="{9769469E-AFB0-4EC7-A2EF-E208399783D7}" destId="{8C8BA5D4-3B3C-43DF-A74D-DE35C70C48C3}" srcOrd="0" destOrd="0" presId="urn:microsoft.com/office/officeart/2005/8/layout/list1"/>
    <dgm:cxn modelId="{787E188D-1BC7-4769-93FD-8A6944A43608}" type="presOf" srcId="{E056C7AB-28EE-44BC-8557-49D76B487BA1}" destId="{8C8BA5D4-3B3C-43DF-A74D-DE35C70C48C3}" srcOrd="0" destOrd="2" presId="urn:microsoft.com/office/officeart/2005/8/layout/list1"/>
    <dgm:cxn modelId="{395DC7DC-C858-465C-9E6D-9E21D37D5E07}" srcId="{22C5DD07-A5E1-4C36-BC97-34F61C1E390A}" destId="{206ED4E0-1218-40BA-90A7-2011C272C4C0}" srcOrd="0" destOrd="0" parTransId="{543AF0F9-09F5-4A66-B3CC-2FB32875AB93}" sibTransId="{F8A24DCF-00E5-4AFF-8A65-C2F77D80179B}"/>
    <dgm:cxn modelId="{5AF640DE-6754-462C-9741-A2F2FB00ECAC}" type="presOf" srcId="{D508F8CB-8F4B-44F2-92D8-5956A8F45AFC}" destId="{8C8BA5D4-3B3C-43DF-A74D-DE35C70C48C3}" srcOrd="0" destOrd="1" presId="urn:microsoft.com/office/officeart/2005/8/layout/list1"/>
    <dgm:cxn modelId="{B66254E4-5CB9-4B17-9342-4807A307CF59}" type="presOf" srcId="{206ED4E0-1218-40BA-90A7-2011C272C4C0}" destId="{F392DD42-B17F-4320-A7C0-021585CE6C8F}" srcOrd="0" destOrd="0" presId="urn:microsoft.com/office/officeart/2005/8/layout/list1"/>
    <dgm:cxn modelId="{3F536AF0-0B0A-4632-A01D-4F2086076D34}" srcId="{206ED4E0-1218-40BA-90A7-2011C272C4C0}" destId="{9769469E-AFB0-4EC7-A2EF-E208399783D7}" srcOrd="0" destOrd="0" parTransId="{E79289CA-BF54-404E-9BC5-3786A81DBA65}" sibTransId="{A1C1C5BE-98A6-4FF7-93B2-9AB6401B4D5F}"/>
    <dgm:cxn modelId="{1AA578F9-680B-45FF-8F3A-7CDF58576942}" srcId="{206ED4E0-1218-40BA-90A7-2011C272C4C0}" destId="{E056C7AB-28EE-44BC-8557-49D76B487BA1}" srcOrd="2" destOrd="0" parTransId="{EC530280-3B4D-4127-8C0E-ADE3CD30AF79}" sibTransId="{02A6115C-C9F7-4B66-85DF-01B7A44645BD}"/>
    <dgm:cxn modelId="{83B8C6FB-7A5B-4AAA-A9C2-F3A1FB02D395}" srcId="{206ED4E0-1218-40BA-90A7-2011C272C4C0}" destId="{D508F8CB-8F4B-44F2-92D8-5956A8F45AFC}" srcOrd="1" destOrd="0" parTransId="{9C0624BA-772C-4814-AB3B-5948CF1F0680}" sibTransId="{5D97B458-6177-4E13-84F2-731DDF30C751}"/>
    <dgm:cxn modelId="{77814FE9-72D4-44F7-9E69-2C02BA1A24D9}" type="presParOf" srcId="{3E7FFFB9-AF02-4926-9026-4FE56A1CEDCD}" destId="{617EDE0D-19DA-423F-B904-CDDFD87536A6}" srcOrd="0" destOrd="0" presId="urn:microsoft.com/office/officeart/2005/8/layout/list1"/>
    <dgm:cxn modelId="{F140A02F-F2B0-498D-A24F-1AD22A49E3D2}" type="presParOf" srcId="{617EDE0D-19DA-423F-B904-CDDFD87536A6}" destId="{F392DD42-B17F-4320-A7C0-021585CE6C8F}" srcOrd="0" destOrd="0" presId="urn:microsoft.com/office/officeart/2005/8/layout/list1"/>
    <dgm:cxn modelId="{B8868929-9A29-46B0-B443-606CFD4100D0}" type="presParOf" srcId="{617EDE0D-19DA-423F-B904-CDDFD87536A6}" destId="{43021ADF-E277-4C81-9053-1DC9EB03CE46}" srcOrd="1" destOrd="0" presId="urn:microsoft.com/office/officeart/2005/8/layout/list1"/>
    <dgm:cxn modelId="{0B3B8EE9-F7F8-4367-8C41-679B30E53EAD}" type="presParOf" srcId="{3E7FFFB9-AF02-4926-9026-4FE56A1CEDCD}" destId="{6B99B2D1-72F4-4C49-AF28-A31965C4EC24}" srcOrd="1" destOrd="0" presId="urn:microsoft.com/office/officeart/2005/8/layout/list1"/>
    <dgm:cxn modelId="{C6E3A2A4-DE6B-47C6-ABEE-06DFEBB6AF99}" type="presParOf" srcId="{3E7FFFB9-AF02-4926-9026-4FE56A1CEDCD}" destId="{8C8BA5D4-3B3C-43DF-A74D-DE35C70C48C3}" srcOrd="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5CABEA-5EAF-4DDE-A740-0DF6A11E4D76}"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3B29DE79-6A61-4B36-A695-1B3D4B055647}">
      <dgm:prSet custT="1"/>
      <dgm:spPr>
        <a:solidFill>
          <a:srgbClr val="577EEB"/>
        </a:solidFill>
      </dgm:spPr>
      <dgm:t>
        <a:bodyPr/>
        <a:lstStyle/>
        <a:p>
          <a:r>
            <a:rPr lang="en-US" sz="1300" b="0" i="0">
              <a:latin typeface="Times New Roman" panose="02020603050405020304" pitchFamily="18" charset="0"/>
              <a:cs typeface="Times New Roman" panose="02020603050405020304" pitchFamily="18" charset="0"/>
            </a:rPr>
            <a:t>Select the Signing &amp; Capabilities tab in the target editor.</a:t>
          </a:r>
          <a:endParaRPr lang="en-US" sz="1300">
            <a:latin typeface="Times New Roman" panose="02020603050405020304" pitchFamily="18" charset="0"/>
            <a:cs typeface="Times New Roman" panose="02020603050405020304" pitchFamily="18" charset="0"/>
          </a:endParaRPr>
        </a:p>
      </dgm:t>
    </dgm:pt>
    <dgm:pt modelId="{BB7E0248-A212-4D10-8E6B-9AC2000953C4}" cxnId="{26EF6D3F-6FC2-407F-B9C8-A9E50E65AFBA}" type="parTrans">
      <dgm:prSet/>
      <dgm:spPr/>
      <dgm:t>
        <a:bodyPr/>
        <a:lstStyle/>
        <a:p>
          <a:endParaRPr lang="en-US" sz="1300">
            <a:latin typeface="Times New Roman" panose="02020603050405020304" pitchFamily="18" charset="0"/>
            <a:cs typeface="Times New Roman" panose="02020603050405020304" pitchFamily="18" charset="0"/>
          </a:endParaRPr>
        </a:p>
      </dgm:t>
    </dgm:pt>
    <dgm:pt modelId="{44A71FED-ADF3-41AA-8481-28445452268C}" cxnId="{26EF6D3F-6FC2-407F-B9C8-A9E50E65AFBA}" type="sibTrans">
      <dgm:prSet/>
      <dgm:spPr/>
      <dgm:t>
        <a:bodyPr/>
        <a:lstStyle/>
        <a:p>
          <a:endParaRPr lang="en-US" sz="1300">
            <a:latin typeface="Times New Roman" panose="02020603050405020304" pitchFamily="18" charset="0"/>
            <a:cs typeface="Times New Roman" panose="02020603050405020304" pitchFamily="18" charset="0"/>
          </a:endParaRPr>
        </a:p>
      </dgm:t>
    </dgm:pt>
    <dgm:pt modelId="{864DC42F-8DF2-4FD5-8381-7D5E3A194645}">
      <dgm:prSet custT="1"/>
      <dgm:spPr>
        <a:solidFill>
          <a:srgbClr val="FFBE9D"/>
        </a:solidFill>
      </dgm:spPr>
      <dgm:t>
        <a:bodyPr/>
        <a:lstStyle/>
        <a:p>
          <a:r>
            <a:rPr lang="en-US" sz="1300" b="0" i="0">
              <a:latin typeface="Times New Roman" panose="02020603050405020304" pitchFamily="18" charset="0"/>
              <a:cs typeface="Times New Roman" panose="02020603050405020304" pitchFamily="18" charset="0"/>
            </a:rPr>
            <a:t>Click on + Capability.</a:t>
          </a:r>
          <a:endParaRPr lang="en-US" sz="1300">
            <a:latin typeface="Times New Roman" panose="02020603050405020304" pitchFamily="18" charset="0"/>
            <a:cs typeface="Times New Roman" panose="02020603050405020304" pitchFamily="18" charset="0"/>
          </a:endParaRPr>
        </a:p>
      </dgm:t>
    </dgm:pt>
    <dgm:pt modelId="{5BC90DBF-AC27-4043-8F51-A321CE7FB136}" cxnId="{B2BD5E41-8E4E-4405-85CD-C2B04E4F5FDA}" type="parTrans">
      <dgm:prSet/>
      <dgm:spPr/>
      <dgm:t>
        <a:bodyPr/>
        <a:lstStyle/>
        <a:p>
          <a:endParaRPr lang="en-US" sz="1300">
            <a:latin typeface="Times New Roman" panose="02020603050405020304" pitchFamily="18" charset="0"/>
            <a:cs typeface="Times New Roman" panose="02020603050405020304" pitchFamily="18" charset="0"/>
          </a:endParaRPr>
        </a:p>
      </dgm:t>
    </dgm:pt>
    <dgm:pt modelId="{719F6C26-0D09-45D2-A299-512C261B841C}" cxnId="{B2BD5E41-8E4E-4405-85CD-C2B04E4F5FDA}" type="sibTrans">
      <dgm:prSet/>
      <dgm:spPr/>
      <dgm:t>
        <a:bodyPr/>
        <a:lstStyle/>
        <a:p>
          <a:endParaRPr lang="en-US" sz="1300">
            <a:latin typeface="Times New Roman" panose="02020603050405020304" pitchFamily="18" charset="0"/>
            <a:cs typeface="Times New Roman" panose="02020603050405020304" pitchFamily="18" charset="0"/>
          </a:endParaRPr>
        </a:p>
      </dgm:t>
    </dgm:pt>
    <dgm:pt modelId="{DABD27EB-8FDA-45F5-9CE8-3D167F81373B}">
      <dgm:prSet custT="1"/>
      <dgm:spPr>
        <a:solidFill>
          <a:srgbClr val="54EEA8"/>
        </a:solidFill>
      </dgm:spPr>
      <dgm:t>
        <a:bodyPr/>
        <a:lstStyle/>
        <a:p>
          <a:r>
            <a:rPr lang="en-US" sz="1300" b="0" i="0">
              <a:latin typeface="Times New Roman" panose="02020603050405020304" pitchFamily="18" charset="0"/>
              <a:cs typeface="Times New Roman" panose="02020603050405020304" pitchFamily="18" charset="0"/>
            </a:rPr>
            <a:t>Choose iCloud.</a:t>
          </a:r>
          <a:endParaRPr lang="en-US" sz="1300">
            <a:latin typeface="Times New Roman" panose="02020603050405020304" pitchFamily="18" charset="0"/>
            <a:cs typeface="Times New Roman" panose="02020603050405020304" pitchFamily="18" charset="0"/>
          </a:endParaRPr>
        </a:p>
      </dgm:t>
    </dgm:pt>
    <dgm:pt modelId="{7F7C48AD-2A9B-4577-B062-9A71E10907DF}" cxnId="{E0FD3471-3352-4AD6-827F-0BE07BCABB90}" type="parTrans">
      <dgm:prSet/>
      <dgm:spPr/>
      <dgm:t>
        <a:bodyPr/>
        <a:lstStyle/>
        <a:p>
          <a:endParaRPr lang="en-US" sz="1300">
            <a:latin typeface="Times New Roman" panose="02020603050405020304" pitchFamily="18" charset="0"/>
            <a:cs typeface="Times New Roman" panose="02020603050405020304" pitchFamily="18" charset="0"/>
          </a:endParaRPr>
        </a:p>
      </dgm:t>
    </dgm:pt>
    <dgm:pt modelId="{6D3A3254-B060-4E8B-B326-4A1404DADA07}" cxnId="{E0FD3471-3352-4AD6-827F-0BE07BCABB90}" type="sibTrans">
      <dgm:prSet/>
      <dgm:spPr/>
      <dgm:t>
        <a:bodyPr/>
        <a:lstStyle/>
        <a:p>
          <a:endParaRPr lang="en-US" sz="1300">
            <a:latin typeface="Times New Roman" panose="02020603050405020304" pitchFamily="18" charset="0"/>
            <a:cs typeface="Times New Roman" panose="02020603050405020304" pitchFamily="18" charset="0"/>
          </a:endParaRPr>
        </a:p>
      </dgm:t>
    </dgm:pt>
    <dgm:pt modelId="{620A18BC-1C43-4F16-BC36-BC70E6F46D61}">
      <dgm:prSet custT="1"/>
      <dgm:spPr/>
      <dgm:t>
        <a:bodyPr/>
        <a:lstStyle/>
        <a:p>
          <a:r>
            <a:rPr lang="en-US" sz="1300" b="0" i="0">
              <a:latin typeface="Times New Roman" panose="02020603050405020304" pitchFamily="18" charset="0"/>
              <a:cs typeface="Times New Roman" panose="02020603050405020304" pitchFamily="18" charset="0"/>
            </a:rPr>
            <a:t>Select your Team from the drop-down.</a:t>
          </a:r>
          <a:endParaRPr lang="en-US" sz="1300">
            <a:latin typeface="Times New Roman" panose="02020603050405020304" pitchFamily="18" charset="0"/>
            <a:cs typeface="Times New Roman" panose="02020603050405020304" pitchFamily="18" charset="0"/>
          </a:endParaRPr>
        </a:p>
      </dgm:t>
    </dgm:pt>
    <dgm:pt modelId="{28A35B24-4920-48B5-A1D4-0E4990C978CC}" cxnId="{94BC39C0-94E0-4BE9-8E59-AE43C2F02635}" type="parTrans">
      <dgm:prSet/>
      <dgm:spPr/>
      <dgm:t>
        <a:bodyPr/>
        <a:lstStyle/>
        <a:p>
          <a:endParaRPr lang="en-US" sz="1300">
            <a:latin typeface="Times New Roman" panose="02020603050405020304" pitchFamily="18" charset="0"/>
            <a:cs typeface="Times New Roman" panose="02020603050405020304" pitchFamily="18" charset="0"/>
          </a:endParaRPr>
        </a:p>
      </dgm:t>
    </dgm:pt>
    <dgm:pt modelId="{E3DB9E93-11CA-4473-9399-760D65182C7E}" cxnId="{94BC39C0-94E0-4BE9-8E59-AE43C2F02635}" type="sibTrans">
      <dgm:prSet/>
      <dgm:spPr/>
      <dgm:t>
        <a:bodyPr/>
        <a:lstStyle/>
        <a:p>
          <a:endParaRPr lang="en-US" sz="1300">
            <a:latin typeface="Times New Roman" panose="02020603050405020304" pitchFamily="18" charset="0"/>
            <a:cs typeface="Times New Roman" panose="02020603050405020304" pitchFamily="18" charset="0"/>
          </a:endParaRPr>
        </a:p>
      </dgm:t>
    </dgm:pt>
    <dgm:pt modelId="{D70595E7-E1A6-4081-9497-EEFBCEB11260}" type="pres">
      <dgm:prSet presAssocID="{AD5CABEA-5EAF-4DDE-A740-0DF6A11E4D76}" presName="rootnode" presStyleCnt="0">
        <dgm:presLayoutVars>
          <dgm:chMax/>
          <dgm:chPref/>
          <dgm:dir/>
          <dgm:animLvl val="lvl"/>
        </dgm:presLayoutVars>
      </dgm:prSet>
      <dgm:spPr/>
    </dgm:pt>
    <dgm:pt modelId="{BA89D481-6C8A-42A3-A394-09D1C850AFDF}" type="pres">
      <dgm:prSet presAssocID="{3B29DE79-6A61-4B36-A695-1B3D4B055647}" presName="composite" presStyleCnt="0"/>
      <dgm:spPr/>
    </dgm:pt>
    <dgm:pt modelId="{1D2308C2-8C0C-475F-9093-7A529E07AC97}" type="pres">
      <dgm:prSet presAssocID="{3B29DE79-6A61-4B36-A695-1B3D4B055647}" presName="bentUpArrow1" presStyleLbl="alignImgPlace1" presStyleIdx="0" presStyleCnt="3"/>
      <dgm:spPr/>
    </dgm:pt>
    <dgm:pt modelId="{CB86E5B3-777B-4328-B7AE-9396CF39002D}" type="pres">
      <dgm:prSet presAssocID="{3B29DE79-6A61-4B36-A695-1B3D4B055647}" presName="ParentText" presStyleLbl="node1" presStyleIdx="0" presStyleCnt="4">
        <dgm:presLayoutVars>
          <dgm:chMax val="1"/>
          <dgm:chPref val="1"/>
          <dgm:bulletEnabled val="1"/>
        </dgm:presLayoutVars>
      </dgm:prSet>
      <dgm:spPr/>
    </dgm:pt>
    <dgm:pt modelId="{6FA98D7E-6FC6-4A97-B8BB-0696FC87111D}" type="pres">
      <dgm:prSet presAssocID="{3B29DE79-6A61-4B36-A695-1B3D4B055647}" presName="ChildText" presStyleLbl="revTx" presStyleIdx="0" presStyleCnt="3">
        <dgm:presLayoutVars>
          <dgm:chMax val="0"/>
          <dgm:chPref val="0"/>
          <dgm:bulletEnabled val="1"/>
        </dgm:presLayoutVars>
      </dgm:prSet>
      <dgm:spPr/>
    </dgm:pt>
    <dgm:pt modelId="{509BA3DC-2C1F-44F4-B8A7-D38ADE98C14D}" type="pres">
      <dgm:prSet presAssocID="{44A71FED-ADF3-41AA-8481-28445452268C}" presName="sibTrans" presStyleCnt="0"/>
      <dgm:spPr/>
    </dgm:pt>
    <dgm:pt modelId="{2C9D18B3-943D-49CA-8C95-87D7EBBEEE4E}" type="pres">
      <dgm:prSet presAssocID="{864DC42F-8DF2-4FD5-8381-7D5E3A194645}" presName="composite" presStyleCnt="0"/>
      <dgm:spPr/>
    </dgm:pt>
    <dgm:pt modelId="{DAC38EE6-C26B-4C23-B0C7-7A76327EB439}" type="pres">
      <dgm:prSet presAssocID="{864DC42F-8DF2-4FD5-8381-7D5E3A194645}" presName="bentUpArrow1" presStyleLbl="alignImgPlace1" presStyleIdx="1" presStyleCnt="3"/>
      <dgm:spPr/>
    </dgm:pt>
    <dgm:pt modelId="{B56C9EF1-22E4-4BC1-B270-C7D6F37EDC4B}" type="pres">
      <dgm:prSet presAssocID="{864DC42F-8DF2-4FD5-8381-7D5E3A194645}" presName="ParentText" presStyleLbl="node1" presStyleIdx="1" presStyleCnt="4">
        <dgm:presLayoutVars>
          <dgm:chMax val="1"/>
          <dgm:chPref val="1"/>
          <dgm:bulletEnabled val="1"/>
        </dgm:presLayoutVars>
      </dgm:prSet>
      <dgm:spPr/>
    </dgm:pt>
    <dgm:pt modelId="{B1B03CC4-E9D5-4DA4-8D11-5C7074510A5D}" type="pres">
      <dgm:prSet presAssocID="{864DC42F-8DF2-4FD5-8381-7D5E3A194645}" presName="ChildText" presStyleLbl="revTx" presStyleIdx="1" presStyleCnt="3">
        <dgm:presLayoutVars>
          <dgm:chMax val="0"/>
          <dgm:chPref val="0"/>
          <dgm:bulletEnabled val="1"/>
        </dgm:presLayoutVars>
      </dgm:prSet>
      <dgm:spPr/>
    </dgm:pt>
    <dgm:pt modelId="{47128191-2892-4496-B6D6-AB269A753C40}" type="pres">
      <dgm:prSet presAssocID="{719F6C26-0D09-45D2-A299-512C261B841C}" presName="sibTrans" presStyleCnt="0"/>
      <dgm:spPr/>
    </dgm:pt>
    <dgm:pt modelId="{160868F8-7347-48B1-A815-D37CF6236389}" type="pres">
      <dgm:prSet presAssocID="{DABD27EB-8FDA-45F5-9CE8-3D167F81373B}" presName="composite" presStyleCnt="0"/>
      <dgm:spPr/>
    </dgm:pt>
    <dgm:pt modelId="{8FAC84C7-982A-40F8-BA4A-988CA307312A}" type="pres">
      <dgm:prSet presAssocID="{DABD27EB-8FDA-45F5-9CE8-3D167F81373B}" presName="bentUpArrow1" presStyleLbl="alignImgPlace1" presStyleIdx="2" presStyleCnt="3"/>
      <dgm:spPr/>
    </dgm:pt>
    <dgm:pt modelId="{2DBD3175-D337-4564-9D38-E7F8186511F5}" type="pres">
      <dgm:prSet presAssocID="{DABD27EB-8FDA-45F5-9CE8-3D167F81373B}" presName="ParentText" presStyleLbl="node1" presStyleIdx="2" presStyleCnt="4">
        <dgm:presLayoutVars>
          <dgm:chMax val="1"/>
          <dgm:chPref val="1"/>
          <dgm:bulletEnabled val="1"/>
        </dgm:presLayoutVars>
      </dgm:prSet>
      <dgm:spPr/>
    </dgm:pt>
    <dgm:pt modelId="{49A88ADD-C0C5-4189-828A-33F42A1E217E}" type="pres">
      <dgm:prSet presAssocID="{DABD27EB-8FDA-45F5-9CE8-3D167F81373B}" presName="ChildText" presStyleLbl="revTx" presStyleIdx="2" presStyleCnt="3">
        <dgm:presLayoutVars>
          <dgm:chMax val="0"/>
          <dgm:chPref val="0"/>
          <dgm:bulletEnabled val="1"/>
        </dgm:presLayoutVars>
      </dgm:prSet>
      <dgm:spPr/>
    </dgm:pt>
    <dgm:pt modelId="{9EB828D7-1737-4ACE-9DE0-CCAC57605A68}" type="pres">
      <dgm:prSet presAssocID="{6D3A3254-B060-4E8B-B326-4A1404DADA07}" presName="sibTrans" presStyleCnt="0"/>
      <dgm:spPr/>
    </dgm:pt>
    <dgm:pt modelId="{02D03809-4C03-418C-B251-A26E7A225FA3}" type="pres">
      <dgm:prSet presAssocID="{620A18BC-1C43-4F16-BC36-BC70E6F46D61}" presName="composite" presStyleCnt="0"/>
      <dgm:spPr/>
    </dgm:pt>
    <dgm:pt modelId="{715CCC0F-5010-4A36-995E-EAEA926213CB}" type="pres">
      <dgm:prSet presAssocID="{620A18BC-1C43-4F16-BC36-BC70E6F46D61}" presName="ParentText" presStyleLbl="node1" presStyleIdx="3" presStyleCnt="4">
        <dgm:presLayoutVars>
          <dgm:chMax val="1"/>
          <dgm:chPref val="1"/>
          <dgm:bulletEnabled val="1"/>
        </dgm:presLayoutVars>
      </dgm:prSet>
      <dgm:spPr/>
    </dgm:pt>
  </dgm:ptLst>
  <dgm:cxnLst>
    <dgm:cxn modelId="{75C2CD33-EFAA-4014-BAC5-572209826289}" type="presOf" srcId="{3B29DE79-6A61-4B36-A695-1B3D4B055647}" destId="{CB86E5B3-777B-4328-B7AE-9396CF39002D}" srcOrd="0" destOrd="0" presId="urn:microsoft.com/office/officeart/2005/8/layout/StepDownProcess"/>
    <dgm:cxn modelId="{26EF6D3F-6FC2-407F-B9C8-A9E50E65AFBA}" srcId="{AD5CABEA-5EAF-4DDE-A740-0DF6A11E4D76}" destId="{3B29DE79-6A61-4B36-A695-1B3D4B055647}" srcOrd="0" destOrd="0" parTransId="{BB7E0248-A212-4D10-8E6B-9AC2000953C4}" sibTransId="{44A71FED-ADF3-41AA-8481-28445452268C}"/>
    <dgm:cxn modelId="{B2BD5E41-8E4E-4405-85CD-C2B04E4F5FDA}" srcId="{AD5CABEA-5EAF-4DDE-A740-0DF6A11E4D76}" destId="{864DC42F-8DF2-4FD5-8381-7D5E3A194645}" srcOrd="1" destOrd="0" parTransId="{5BC90DBF-AC27-4043-8F51-A321CE7FB136}" sibTransId="{719F6C26-0D09-45D2-A299-512C261B841C}"/>
    <dgm:cxn modelId="{12E51D46-B3AD-41CE-9FEE-FE7325964F64}" type="presOf" srcId="{DABD27EB-8FDA-45F5-9CE8-3D167F81373B}" destId="{2DBD3175-D337-4564-9D38-E7F8186511F5}" srcOrd="0" destOrd="0" presId="urn:microsoft.com/office/officeart/2005/8/layout/StepDownProcess"/>
    <dgm:cxn modelId="{E0FD3471-3352-4AD6-827F-0BE07BCABB90}" srcId="{AD5CABEA-5EAF-4DDE-A740-0DF6A11E4D76}" destId="{DABD27EB-8FDA-45F5-9CE8-3D167F81373B}" srcOrd="2" destOrd="0" parTransId="{7F7C48AD-2A9B-4577-B062-9A71E10907DF}" sibTransId="{6D3A3254-B060-4E8B-B326-4A1404DADA07}"/>
    <dgm:cxn modelId="{2E964D97-682B-4FF3-B2C4-215DC483BB1C}" type="presOf" srcId="{864DC42F-8DF2-4FD5-8381-7D5E3A194645}" destId="{B56C9EF1-22E4-4BC1-B270-C7D6F37EDC4B}" srcOrd="0" destOrd="0" presId="urn:microsoft.com/office/officeart/2005/8/layout/StepDownProcess"/>
    <dgm:cxn modelId="{D9E287A8-0AA3-402C-BB6F-65CFC0310683}" type="presOf" srcId="{620A18BC-1C43-4F16-BC36-BC70E6F46D61}" destId="{715CCC0F-5010-4A36-995E-EAEA926213CB}" srcOrd="0" destOrd="0" presId="urn:microsoft.com/office/officeart/2005/8/layout/StepDownProcess"/>
    <dgm:cxn modelId="{94BC39C0-94E0-4BE9-8E59-AE43C2F02635}" srcId="{AD5CABEA-5EAF-4DDE-A740-0DF6A11E4D76}" destId="{620A18BC-1C43-4F16-BC36-BC70E6F46D61}" srcOrd="3" destOrd="0" parTransId="{28A35B24-4920-48B5-A1D4-0E4990C978CC}" sibTransId="{E3DB9E93-11CA-4473-9399-760D65182C7E}"/>
    <dgm:cxn modelId="{BAC669CC-0ECC-406C-8632-08F175963978}" type="presOf" srcId="{AD5CABEA-5EAF-4DDE-A740-0DF6A11E4D76}" destId="{D70595E7-E1A6-4081-9497-EEFBCEB11260}" srcOrd="0" destOrd="0" presId="urn:microsoft.com/office/officeart/2005/8/layout/StepDownProcess"/>
    <dgm:cxn modelId="{8E11AAE4-54D4-4DED-9712-FDFA784A0563}" type="presParOf" srcId="{D70595E7-E1A6-4081-9497-EEFBCEB11260}" destId="{BA89D481-6C8A-42A3-A394-09D1C850AFDF}" srcOrd="0" destOrd="0" presId="urn:microsoft.com/office/officeart/2005/8/layout/StepDownProcess"/>
    <dgm:cxn modelId="{E0F23E66-1F65-4213-841D-022A3F49D4D6}" type="presParOf" srcId="{BA89D481-6C8A-42A3-A394-09D1C850AFDF}" destId="{1D2308C2-8C0C-475F-9093-7A529E07AC97}" srcOrd="0" destOrd="0" presId="urn:microsoft.com/office/officeart/2005/8/layout/StepDownProcess"/>
    <dgm:cxn modelId="{66FA8A8D-0CCB-407C-8B7B-0CB15530874A}" type="presParOf" srcId="{BA89D481-6C8A-42A3-A394-09D1C850AFDF}" destId="{CB86E5B3-777B-4328-B7AE-9396CF39002D}" srcOrd="1" destOrd="0" presId="urn:microsoft.com/office/officeart/2005/8/layout/StepDownProcess"/>
    <dgm:cxn modelId="{1DB02CC3-1183-4FFF-BC09-FA1ACEDDF409}" type="presParOf" srcId="{BA89D481-6C8A-42A3-A394-09D1C850AFDF}" destId="{6FA98D7E-6FC6-4A97-B8BB-0696FC87111D}" srcOrd="2" destOrd="0" presId="urn:microsoft.com/office/officeart/2005/8/layout/StepDownProcess"/>
    <dgm:cxn modelId="{3D4F0765-F15F-4EE9-A022-0C2166C59355}" type="presParOf" srcId="{D70595E7-E1A6-4081-9497-EEFBCEB11260}" destId="{509BA3DC-2C1F-44F4-B8A7-D38ADE98C14D}" srcOrd="1" destOrd="0" presId="urn:microsoft.com/office/officeart/2005/8/layout/StepDownProcess"/>
    <dgm:cxn modelId="{13C29305-80B4-46FE-A1FF-BF47DAE0E68F}" type="presParOf" srcId="{D70595E7-E1A6-4081-9497-EEFBCEB11260}" destId="{2C9D18B3-943D-49CA-8C95-87D7EBBEEE4E}" srcOrd="2" destOrd="0" presId="urn:microsoft.com/office/officeart/2005/8/layout/StepDownProcess"/>
    <dgm:cxn modelId="{F59F9A01-74CE-45BA-BDCC-C04BD25CEBE5}" type="presParOf" srcId="{2C9D18B3-943D-49CA-8C95-87D7EBBEEE4E}" destId="{DAC38EE6-C26B-4C23-B0C7-7A76327EB439}" srcOrd="0" destOrd="0" presId="urn:microsoft.com/office/officeart/2005/8/layout/StepDownProcess"/>
    <dgm:cxn modelId="{39DEDFAF-2A9B-492C-8D23-34A9B6AEB4F5}" type="presParOf" srcId="{2C9D18B3-943D-49CA-8C95-87D7EBBEEE4E}" destId="{B56C9EF1-22E4-4BC1-B270-C7D6F37EDC4B}" srcOrd="1" destOrd="0" presId="urn:microsoft.com/office/officeart/2005/8/layout/StepDownProcess"/>
    <dgm:cxn modelId="{348EAD9C-6EBA-4F71-8FA2-55FAC1AC7D77}" type="presParOf" srcId="{2C9D18B3-943D-49CA-8C95-87D7EBBEEE4E}" destId="{B1B03CC4-E9D5-4DA4-8D11-5C7074510A5D}" srcOrd="2" destOrd="0" presId="urn:microsoft.com/office/officeart/2005/8/layout/StepDownProcess"/>
    <dgm:cxn modelId="{927BEC30-CE3F-49C3-B89E-F7C831B988AA}" type="presParOf" srcId="{D70595E7-E1A6-4081-9497-EEFBCEB11260}" destId="{47128191-2892-4496-B6D6-AB269A753C40}" srcOrd="3" destOrd="0" presId="urn:microsoft.com/office/officeart/2005/8/layout/StepDownProcess"/>
    <dgm:cxn modelId="{3696034E-1A45-4166-BEA5-CD1F859F4875}" type="presParOf" srcId="{D70595E7-E1A6-4081-9497-EEFBCEB11260}" destId="{160868F8-7347-48B1-A815-D37CF6236389}" srcOrd="4" destOrd="0" presId="urn:microsoft.com/office/officeart/2005/8/layout/StepDownProcess"/>
    <dgm:cxn modelId="{77FC6F7E-8001-4DF0-A2C6-72D6FF3A10C0}" type="presParOf" srcId="{160868F8-7347-48B1-A815-D37CF6236389}" destId="{8FAC84C7-982A-40F8-BA4A-988CA307312A}" srcOrd="0" destOrd="0" presId="urn:microsoft.com/office/officeart/2005/8/layout/StepDownProcess"/>
    <dgm:cxn modelId="{A482C3AA-E89D-414C-9A4B-A71ACA470C1F}" type="presParOf" srcId="{160868F8-7347-48B1-A815-D37CF6236389}" destId="{2DBD3175-D337-4564-9D38-E7F8186511F5}" srcOrd="1" destOrd="0" presId="urn:microsoft.com/office/officeart/2005/8/layout/StepDownProcess"/>
    <dgm:cxn modelId="{4107EC15-2A8F-406A-B30E-F0C4598E1B53}" type="presParOf" srcId="{160868F8-7347-48B1-A815-D37CF6236389}" destId="{49A88ADD-C0C5-4189-828A-33F42A1E217E}" srcOrd="2" destOrd="0" presId="urn:microsoft.com/office/officeart/2005/8/layout/StepDownProcess"/>
    <dgm:cxn modelId="{B5506954-87B7-438F-A0EB-E7627AC308CE}" type="presParOf" srcId="{D70595E7-E1A6-4081-9497-EEFBCEB11260}" destId="{9EB828D7-1737-4ACE-9DE0-CCAC57605A68}" srcOrd="5" destOrd="0" presId="urn:microsoft.com/office/officeart/2005/8/layout/StepDownProcess"/>
    <dgm:cxn modelId="{595D9FB6-F405-44CA-B260-C0CB8413BD47}" type="presParOf" srcId="{D70595E7-E1A6-4081-9497-EEFBCEB11260}" destId="{02D03809-4C03-418C-B251-A26E7A225FA3}" srcOrd="6" destOrd="0" presId="urn:microsoft.com/office/officeart/2005/8/layout/StepDownProcess"/>
    <dgm:cxn modelId="{6EB1852E-90EF-433E-80E1-1D9E4E6C0E16}" type="presParOf" srcId="{02D03809-4C03-418C-B251-A26E7A225FA3}" destId="{715CCC0F-5010-4A36-995E-EAEA926213CB}" srcOrd="0"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2EC199-8F6B-4647-B163-0A26E60BA8DB}"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C668D703-5BB9-4361-AABD-1819C2330126}">
      <dgm:prSet/>
      <dgm:spPr/>
      <dgm:t>
        <a:bodyPr/>
        <a:lstStyle/>
        <a:p>
          <a:r>
            <a:rPr lang="en-US" b="0" i="0"/>
            <a:t>The CloudKit dashboard consists of six sections:</a:t>
          </a:r>
          <a:endParaRPr lang="en-US"/>
        </a:p>
      </dgm:t>
    </dgm:pt>
    <dgm:pt modelId="{8D1B1B87-C598-4CCB-939A-369CB6EC703D}" cxnId="{2F2F523D-2EEE-4656-AB1E-C302EB90CD7B}" type="parTrans">
      <dgm:prSet/>
      <dgm:spPr/>
      <dgm:t>
        <a:bodyPr/>
        <a:lstStyle/>
        <a:p>
          <a:endParaRPr lang="en-US"/>
        </a:p>
      </dgm:t>
    </dgm:pt>
    <dgm:pt modelId="{8394E0EA-C64E-45EA-9203-0969E3DBBEEA}" cxnId="{2F2F523D-2EEE-4656-AB1E-C302EB90CD7B}" type="sibTrans">
      <dgm:prSet/>
      <dgm:spPr/>
      <dgm:t>
        <a:bodyPr/>
        <a:lstStyle/>
        <a:p>
          <a:endParaRPr lang="en-US"/>
        </a:p>
      </dgm:t>
    </dgm:pt>
    <dgm:pt modelId="{9C1A4BAD-EE65-41B7-9089-DEB34D3B0C3E}">
      <dgm:prSet custT="1"/>
      <dgm:spPr/>
      <dgm:t>
        <a:bodyPr/>
        <a:lstStyle/>
        <a:p>
          <a:r>
            <a:rPr lang="en-US" sz="1500" b="0" i="0">
              <a:solidFill>
                <a:schemeClr val="bg2"/>
              </a:solidFill>
              <a:latin typeface="Times New Roman" panose="02020603050405020304" pitchFamily="18" charset="0"/>
              <a:cs typeface="Times New Roman" panose="02020603050405020304" pitchFamily="18" charset="0"/>
            </a:rPr>
            <a:t>Data</a:t>
          </a:r>
          <a:endParaRPr lang="en-US" sz="1500">
            <a:solidFill>
              <a:schemeClr val="bg2"/>
            </a:solidFill>
            <a:latin typeface="Times New Roman" panose="02020603050405020304" pitchFamily="18" charset="0"/>
            <a:cs typeface="Times New Roman" panose="02020603050405020304" pitchFamily="18" charset="0"/>
          </a:endParaRPr>
        </a:p>
      </dgm:t>
    </dgm:pt>
    <dgm:pt modelId="{38730229-5FAE-4C6B-8099-6B601545BFEC}" cxnId="{931CEA1D-28FD-4B71-A314-EB6F9B4F93CF}" type="parTrans">
      <dgm:prSet/>
      <dgm:spPr/>
      <dgm:t>
        <a:bodyPr/>
        <a:lstStyle/>
        <a:p>
          <a:endParaRPr lang="en-US"/>
        </a:p>
      </dgm:t>
    </dgm:pt>
    <dgm:pt modelId="{CFD32058-6368-458E-B786-BBA9B1FCE934}" cxnId="{931CEA1D-28FD-4B71-A314-EB6F9B4F93CF}" type="sibTrans">
      <dgm:prSet/>
      <dgm:spPr/>
      <dgm:t>
        <a:bodyPr/>
        <a:lstStyle/>
        <a:p>
          <a:endParaRPr lang="en-US"/>
        </a:p>
      </dgm:t>
    </dgm:pt>
    <dgm:pt modelId="{2A352684-19FB-4DF9-A53F-646C839B5E03}">
      <dgm:prSet custT="1"/>
      <dgm:spPr/>
      <dgm:t>
        <a:bodyPr/>
        <a:lstStyle/>
        <a:p>
          <a:r>
            <a:rPr lang="en-US" sz="1500" b="0" i="0">
              <a:solidFill>
                <a:schemeClr val="bg2"/>
              </a:solidFill>
              <a:latin typeface="Times New Roman" panose="02020603050405020304" pitchFamily="18" charset="0"/>
              <a:cs typeface="Times New Roman" panose="02020603050405020304" pitchFamily="18" charset="0"/>
            </a:rPr>
            <a:t>Schema</a:t>
          </a:r>
          <a:endParaRPr lang="en-US" sz="1500">
            <a:solidFill>
              <a:schemeClr val="bg2"/>
            </a:solidFill>
            <a:latin typeface="Times New Roman" panose="02020603050405020304" pitchFamily="18" charset="0"/>
            <a:cs typeface="Times New Roman" panose="02020603050405020304" pitchFamily="18" charset="0"/>
          </a:endParaRPr>
        </a:p>
      </dgm:t>
    </dgm:pt>
    <dgm:pt modelId="{202D271C-9E96-44DB-B2DD-C0D7A8F0780D}" cxnId="{53328845-A79F-4691-B6A3-4CFD824378A9}" type="parTrans">
      <dgm:prSet/>
      <dgm:spPr/>
      <dgm:t>
        <a:bodyPr/>
        <a:lstStyle/>
        <a:p>
          <a:endParaRPr lang="en-US"/>
        </a:p>
      </dgm:t>
    </dgm:pt>
    <dgm:pt modelId="{89079028-7FEC-472F-BDBB-0DD066D5BA2C}" cxnId="{53328845-A79F-4691-B6A3-4CFD824378A9}" type="sibTrans">
      <dgm:prSet/>
      <dgm:spPr/>
      <dgm:t>
        <a:bodyPr/>
        <a:lstStyle/>
        <a:p>
          <a:endParaRPr lang="en-US"/>
        </a:p>
      </dgm:t>
    </dgm:pt>
    <dgm:pt modelId="{8CEE1369-BFAB-4174-9864-D1804F06B1A3}">
      <dgm:prSet custT="1"/>
      <dgm:spPr/>
      <dgm:t>
        <a:bodyPr/>
        <a:lstStyle/>
        <a:p>
          <a:r>
            <a:rPr lang="en-US" sz="1500" b="0" i="0">
              <a:solidFill>
                <a:schemeClr val="bg2"/>
              </a:solidFill>
              <a:latin typeface="Times New Roman" panose="02020603050405020304" pitchFamily="18" charset="0"/>
              <a:cs typeface="Times New Roman" panose="02020603050405020304" pitchFamily="18" charset="0"/>
            </a:rPr>
            <a:t>Telemetry</a:t>
          </a:r>
          <a:endParaRPr lang="en-US" sz="1500">
            <a:solidFill>
              <a:schemeClr val="bg2"/>
            </a:solidFill>
            <a:latin typeface="Times New Roman" panose="02020603050405020304" pitchFamily="18" charset="0"/>
            <a:cs typeface="Times New Roman" panose="02020603050405020304" pitchFamily="18" charset="0"/>
          </a:endParaRPr>
        </a:p>
      </dgm:t>
    </dgm:pt>
    <dgm:pt modelId="{70223A3A-F0D2-48B9-A1B7-302A4CE7321B}" cxnId="{2869F786-C639-4FE3-ABBC-1DAFC8A67F87}" type="parTrans">
      <dgm:prSet/>
      <dgm:spPr/>
      <dgm:t>
        <a:bodyPr/>
        <a:lstStyle/>
        <a:p>
          <a:endParaRPr lang="en-US"/>
        </a:p>
      </dgm:t>
    </dgm:pt>
    <dgm:pt modelId="{ADDE08DF-F010-4944-B5C7-95395C1131A8}" cxnId="{2869F786-C639-4FE3-ABBC-1DAFC8A67F87}" type="sibTrans">
      <dgm:prSet/>
      <dgm:spPr/>
      <dgm:t>
        <a:bodyPr/>
        <a:lstStyle/>
        <a:p>
          <a:endParaRPr lang="en-US"/>
        </a:p>
      </dgm:t>
    </dgm:pt>
    <dgm:pt modelId="{E99C32F1-BE7C-4888-80D6-AD67856F4ABD}">
      <dgm:prSet custT="1"/>
      <dgm:spPr/>
      <dgm:t>
        <a:bodyPr/>
        <a:lstStyle/>
        <a:p>
          <a:r>
            <a:rPr lang="en-US" sz="1500" b="0" i="0">
              <a:solidFill>
                <a:schemeClr val="bg2"/>
              </a:solidFill>
              <a:latin typeface="Times New Roman" panose="02020603050405020304" pitchFamily="18" charset="0"/>
              <a:cs typeface="Times New Roman" panose="02020603050405020304" pitchFamily="18" charset="0"/>
            </a:rPr>
            <a:t>Usage</a:t>
          </a:r>
          <a:endParaRPr lang="en-US" sz="1500">
            <a:solidFill>
              <a:schemeClr val="bg2"/>
            </a:solidFill>
            <a:latin typeface="Times New Roman" panose="02020603050405020304" pitchFamily="18" charset="0"/>
            <a:cs typeface="Times New Roman" panose="02020603050405020304" pitchFamily="18" charset="0"/>
          </a:endParaRPr>
        </a:p>
      </dgm:t>
    </dgm:pt>
    <dgm:pt modelId="{963333E9-99AA-4E20-B26D-7AB42263255C}" cxnId="{F6692BD4-1EFF-4C91-98A0-A67DA9364CAA}" type="parTrans">
      <dgm:prSet/>
      <dgm:spPr/>
      <dgm:t>
        <a:bodyPr/>
        <a:lstStyle/>
        <a:p>
          <a:endParaRPr lang="en-US"/>
        </a:p>
      </dgm:t>
    </dgm:pt>
    <dgm:pt modelId="{89CF8B06-2A56-4C4C-95A0-120EA713DBCA}" cxnId="{F6692BD4-1EFF-4C91-98A0-A67DA9364CAA}" type="sibTrans">
      <dgm:prSet/>
      <dgm:spPr/>
      <dgm:t>
        <a:bodyPr/>
        <a:lstStyle/>
        <a:p>
          <a:endParaRPr lang="en-US"/>
        </a:p>
      </dgm:t>
    </dgm:pt>
    <dgm:pt modelId="{2D7FB7FF-CCA5-428E-A885-8F5786FB2BA3}">
      <dgm:prSet custT="1"/>
      <dgm:spPr/>
      <dgm:t>
        <a:bodyPr/>
        <a:lstStyle/>
        <a:p>
          <a:r>
            <a:rPr lang="en-US" sz="1500" b="0" i="0" dirty="0">
              <a:solidFill>
                <a:schemeClr val="bg2"/>
              </a:solidFill>
              <a:latin typeface="Times New Roman" panose="02020603050405020304" pitchFamily="18" charset="0"/>
              <a:cs typeface="Times New Roman" panose="02020603050405020304" pitchFamily="18" charset="0"/>
            </a:rPr>
            <a:t>Logs</a:t>
          </a:r>
          <a:endParaRPr lang="en-US" sz="1500" dirty="0">
            <a:solidFill>
              <a:schemeClr val="bg2"/>
            </a:solidFill>
            <a:latin typeface="Times New Roman" panose="02020603050405020304" pitchFamily="18" charset="0"/>
            <a:cs typeface="Times New Roman" panose="02020603050405020304" pitchFamily="18" charset="0"/>
          </a:endParaRPr>
        </a:p>
      </dgm:t>
    </dgm:pt>
    <dgm:pt modelId="{7D4EACCA-36D8-4D97-9606-C23ED609E744}" cxnId="{6C61A8B1-BF5D-4CC9-AF82-6C99F421AE90}" type="parTrans">
      <dgm:prSet/>
      <dgm:spPr/>
      <dgm:t>
        <a:bodyPr/>
        <a:lstStyle/>
        <a:p>
          <a:endParaRPr lang="en-US"/>
        </a:p>
      </dgm:t>
    </dgm:pt>
    <dgm:pt modelId="{9F8300E9-8120-4C02-B1B3-40A0EA2797D3}" cxnId="{6C61A8B1-BF5D-4CC9-AF82-6C99F421AE90}" type="sibTrans">
      <dgm:prSet/>
      <dgm:spPr/>
      <dgm:t>
        <a:bodyPr/>
        <a:lstStyle/>
        <a:p>
          <a:endParaRPr lang="en-US"/>
        </a:p>
      </dgm:t>
    </dgm:pt>
    <dgm:pt modelId="{221A4D56-57A1-4C3B-919D-0E8D4C8FE306}">
      <dgm:prSet custT="1"/>
      <dgm:spPr/>
      <dgm:t>
        <a:bodyPr/>
        <a:lstStyle/>
        <a:p>
          <a:r>
            <a:rPr lang="en-US" sz="1500" b="0" i="0" dirty="0">
              <a:solidFill>
                <a:schemeClr val="bg2"/>
              </a:solidFill>
              <a:latin typeface="Times New Roman" panose="02020603050405020304" pitchFamily="18" charset="0"/>
              <a:cs typeface="Times New Roman" panose="02020603050405020304" pitchFamily="18" charset="0"/>
            </a:rPr>
            <a:t>API Access</a:t>
          </a:r>
          <a:endParaRPr lang="en-US" sz="1500" dirty="0">
            <a:solidFill>
              <a:schemeClr val="bg2"/>
            </a:solidFill>
            <a:latin typeface="Times New Roman" panose="02020603050405020304" pitchFamily="18" charset="0"/>
            <a:cs typeface="Times New Roman" panose="02020603050405020304" pitchFamily="18" charset="0"/>
          </a:endParaRPr>
        </a:p>
      </dgm:t>
    </dgm:pt>
    <dgm:pt modelId="{071859C5-E675-43FC-A9E6-CC087170E78A}" cxnId="{21A5B3CD-7F2E-4C22-9A4C-7FF904437FA7}" type="parTrans">
      <dgm:prSet/>
      <dgm:spPr/>
      <dgm:t>
        <a:bodyPr/>
        <a:lstStyle/>
        <a:p>
          <a:endParaRPr lang="en-US"/>
        </a:p>
      </dgm:t>
    </dgm:pt>
    <dgm:pt modelId="{361BFB93-B292-4EC9-A1B2-676320F74D4A}" cxnId="{21A5B3CD-7F2E-4C22-9A4C-7FF904437FA7}" type="sibTrans">
      <dgm:prSet/>
      <dgm:spPr/>
      <dgm:t>
        <a:bodyPr/>
        <a:lstStyle/>
        <a:p>
          <a:endParaRPr lang="en-US"/>
        </a:p>
      </dgm:t>
    </dgm:pt>
    <dgm:pt modelId="{ADF379D3-C8E6-42B5-A4B9-CCC26B190DEF}" type="pres">
      <dgm:prSet presAssocID="{B42EC199-8F6B-4647-B163-0A26E60BA8DB}" presName="linear" presStyleCnt="0">
        <dgm:presLayoutVars>
          <dgm:dir/>
          <dgm:animLvl val="lvl"/>
          <dgm:resizeHandles val="exact"/>
        </dgm:presLayoutVars>
      </dgm:prSet>
      <dgm:spPr/>
    </dgm:pt>
    <dgm:pt modelId="{24304C89-E0B2-4A38-86C8-B15BF7C2E2D0}" type="pres">
      <dgm:prSet presAssocID="{C668D703-5BB9-4361-AABD-1819C2330126}" presName="parentLin" presStyleCnt="0"/>
      <dgm:spPr/>
    </dgm:pt>
    <dgm:pt modelId="{48408983-E2FA-4307-92DA-13A5CFBFDF1A}" type="pres">
      <dgm:prSet presAssocID="{C668D703-5BB9-4361-AABD-1819C2330126}" presName="parentLeftMargin" presStyleLbl="node1" presStyleIdx="0" presStyleCnt="1"/>
      <dgm:spPr/>
    </dgm:pt>
    <dgm:pt modelId="{9667CF1D-8B4C-4F04-9A3D-2E67460BCF86}" type="pres">
      <dgm:prSet presAssocID="{C668D703-5BB9-4361-AABD-1819C2330126}" presName="parentText" presStyleLbl="node1" presStyleIdx="0" presStyleCnt="1">
        <dgm:presLayoutVars>
          <dgm:chMax val="0"/>
          <dgm:bulletEnabled val="1"/>
        </dgm:presLayoutVars>
      </dgm:prSet>
      <dgm:spPr/>
    </dgm:pt>
    <dgm:pt modelId="{EAF25F75-11E5-4CE6-95B1-0A463C0C87BD}" type="pres">
      <dgm:prSet presAssocID="{C668D703-5BB9-4361-AABD-1819C2330126}" presName="negativeSpace" presStyleCnt="0"/>
      <dgm:spPr/>
    </dgm:pt>
    <dgm:pt modelId="{FA5B83FE-ACE6-46AD-BF8B-540D4FD2FE71}" type="pres">
      <dgm:prSet presAssocID="{C668D703-5BB9-4361-AABD-1819C2330126}" presName="childText" presStyleLbl="conFgAcc1" presStyleIdx="0" presStyleCnt="1" custScaleX="96390">
        <dgm:presLayoutVars>
          <dgm:bulletEnabled val="1"/>
        </dgm:presLayoutVars>
      </dgm:prSet>
      <dgm:spPr/>
    </dgm:pt>
  </dgm:ptLst>
  <dgm:cxnLst>
    <dgm:cxn modelId="{89B8700C-543C-45F8-92E9-85B35207535A}" type="presOf" srcId="{E99C32F1-BE7C-4888-80D6-AD67856F4ABD}" destId="{FA5B83FE-ACE6-46AD-BF8B-540D4FD2FE71}" srcOrd="0" destOrd="3" presId="urn:microsoft.com/office/officeart/2005/8/layout/list1"/>
    <dgm:cxn modelId="{5B3E7918-C148-42F4-BEB2-23D4A9D86473}" type="presOf" srcId="{B42EC199-8F6B-4647-B163-0A26E60BA8DB}" destId="{ADF379D3-C8E6-42B5-A4B9-CCC26B190DEF}" srcOrd="0" destOrd="0" presId="urn:microsoft.com/office/officeart/2005/8/layout/list1"/>
    <dgm:cxn modelId="{931CEA1D-28FD-4B71-A314-EB6F9B4F93CF}" srcId="{C668D703-5BB9-4361-AABD-1819C2330126}" destId="{9C1A4BAD-EE65-41B7-9089-DEB34D3B0C3E}" srcOrd="0" destOrd="0" parTransId="{38730229-5FAE-4C6B-8099-6B601545BFEC}" sibTransId="{CFD32058-6368-458E-B786-BBA9B1FCE934}"/>
    <dgm:cxn modelId="{2F2F523D-2EEE-4656-AB1E-C302EB90CD7B}" srcId="{B42EC199-8F6B-4647-B163-0A26E60BA8DB}" destId="{C668D703-5BB9-4361-AABD-1819C2330126}" srcOrd="0" destOrd="0" parTransId="{8D1B1B87-C598-4CCB-939A-369CB6EC703D}" sibTransId="{8394E0EA-C64E-45EA-9203-0969E3DBBEEA}"/>
    <dgm:cxn modelId="{53328845-A79F-4691-B6A3-4CFD824378A9}" srcId="{C668D703-5BB9-4361-AABD-1819C2330126}" destId="{2A352684-19FB-4DF9-A53F-646C839B5E03}" srcOrd="1" destOrd="0" parTransId="{202D271C-9E96-44DB-B2DD-C0D7A8F0780D}" sibTransId="{89079028-7FEC-472F-BDBB-0DD066D5BA2C}"/>
    <dgm:cxn modelId="{0CEF9F6B-EB8B-4235-9196-EBD31183E97D}" type="presOf" srcId="{2D7FB7FF-CCA5-428E-A885-8F5786FB2BA3}" destId="{FA5B83FE-ACE6-46AD-BF8B-540D4FD2FE71}" srcOrd="0" destOrd="4" presId="urn:microsoft.com/office/officeart/2005/8/layout/list1"/>
    <dgm:cxn modelId="{D418DE53-7C5D-4E64-A7A9-C9CD9F847520}" type="presOf" srcId="{2A352684-19FB-4DF9-A53F-646C839B5E03}" destId="{FA5B83FE-ACE6-46AD-BF8B-540D4FD2FE71}" srcOrd="0" destOrd="1" presId="urn:microsoft.com/office/officeart/2005/8/layout/list1"/>
    <dgm:cxn modelId="{2869F786-C639-4FE3-ABBC-1DAFC8A67F87}" srcId="{C668D703-5BB9-4361-AABD-1819C2330126}" destId="{8CEE1369-BFAB-4174-9864-D1804F06B1A3}" srcOrd="2" destOrd="0" parTransId="{70223A3A-F0D2-48B9-A1B7-302A4CE7321B}" sibTransId="{ADDE08DF-F010-4944-B5C7-95395C1131A8}"/>
    <dgm:cxn modelId="{CFFFAAA6-5F1F-4596-B16A-6DA75E000B8A}" type="presOf" srcId="{221A4D56-57A1-4C3B-919D-0E8D4C8FE306}" destId="{FA5B83FE-ACE6-46AD-BF8B-540D4FD2FE71}" srcOrd="0" destOrd="5" presId="urn:microsoft.com/office/officeart/2005/8/layout/list1"/>
    <dgm:cxn modelId="{9C6D5CA7-A711-40A3-9743-62B5F453608F}" type="presOf" srcId="{C668D703-5BB9-4361-AABD-1819C2330126}" destId="{9667CF1D-8B4C-4F04-9A3D-2E67460BCF86}" srcOrd="1" destOrd="0" presId="urn:microsoft.com/office/officeart/2005/8/layout/list1"/>
    <dgm:cxn modelId="{E4DD0AAD-5F20-4C0B-BF81-A237D26AEC78}" type="presOf" srcId="{C668D703-5BB9-4361-AABD-1819C2330126}" destId="{48408983-E2FA-4307-92DA-13A5CFBFDF1A}" srcOrd="0" destOrd="0" presId="urn:microsoft.com/office/officeart/2005/8/layout/list1"/>
    <dgm:cxn modelId="{6C61A8B1-BF5D-4CC9-AF82-6C99F421AE90}" srcId="{C668D703-5BB9-4361-AABD-1819C2330126}" destId="{2D7FB7FF-CCA5-428E-A885-8F5786FB2BA3}" srcOrd="4" destOrd="0" parTransId="{7D4EACCA-36D8-4D97-9606-C23ED609E744}" sibTransId="{9F8300E9-8120-4C02-B1B3-40A0EA2797D3}"/>
    <dgm:cxn modelId="{3282B4C7-6CD2-4BED-BF8F-2D6BBE60178E}" type="presOf" srcId="{8CEE1369-BFAB-4174-9864-D1804F06B1A3}" destId="{FA5B83FE-ACE6-46AD-BF8B-540D4FD2FE71}" srcOrd="0" destOrd="2" presId="urn:microsoft.com/office/officeart/2005/8/layout/list1"/>
    <dgm:cxn modelId="{21A5B3CD-7F2E-4C22-9A4C-7FF904437FA7}" srcId="{C668D703-5BB9-4361-AABD-1819C2330126}" destId="{221A4D56-57A1-4C3B-919D-0E8D4C8FE306}" srcOrd="5" destOrd="0" parTransId="{071859C5-E675-43FC-A9E6-CC087170E78A}" sibTransId="{361BFB93-B292-4EC9-A1B2-676320F74D4A}"/>
    <dgm:cxn modelId="{F6692BD4-1EFF-4C91-98A0-A67DA9364CAA}" srcId="{C668D703-5BB9-4361-AABD-1819C2330126}" destId="{E99C32F1-BE7C-4888-80D6-AD67856F4ABD}" srcOrd="3" destOrd="0" parTransId="{963333E9-99AA-4E20-B26D-7AB42263255C}" sibTransId="{89CF8B06-2A56-4C4C-95A0-120EA713DBCA}"/>
    <dgm:cxn modelId="{F5ABA8E5-7E9E-4BAD-98ED-5D612FF2B856}" type="presOf" srcId="{9C1A4BAD-EE65-41B7-9089-DEB34D3B0C3E}" destId="{FA5B83FE-ACE6-46AD-BF8B-540D4FD2FE71}" srcOrd="0" destOrd="0" presId="urn:microsoft.com/office/officeart/2005/8/layout/list1"/>
    <dgm:cxn modelId="{B2E4A7BE-99FB-4EFE-9186-1152C33AF41B}" type="presParOf" srcId="{ADF379D3-C8E6-42B5-A4B9-CCC26B190DEF}" destId="{24304C89-E0B2-4A38-86C8-B15BF7C2E2D0}" srcOrd="0" destOrd="0" presId="urn:microsoft.com/office/officeart/2005/8/layout/list1"/>
    <dgm:cxn modelId="{645F8379-523D-423F-BE76-831D1CB8DB89}" type="presParOf" srcId="{24304C89-E0B2-4A38-86C8-B15BF7C2E2D0}" destId="{48408983-E2FA-4307-92DA-13A5CFBFDF1A}" srcOrd="0" destOrd="0" presId="urn:microsoft.com/office/officeart/2005/8/layout/list1"/>
    <dgm:cxn modelId="{820C64A6-90B3-48D5-B9F3-296F11D73059}" type="presParOf" srcId="{24304C89-E0B2-4A38-86C8-B15BF7C2E2D0}" destId="{9667CF1D-8B4C-4F04-9A3D-2E67460BCF86}" srcOrd="1" destOrd="0" presId="urn:microsoft.com/office/officeart/2005/8/layout/list1"/>
    <dgm:cxn modelId="{AC4B50CC-5297-4EA9-805B-98DAAC7269C2}" type="presParOf" srcId="{ADF379D3-C8E6-42B5-A4B9-CCC26B190DEF}" destId="{EAF25F75-11E5-4CE6-95B1-0A463C0C87BD}" srcOrd="1" destOrd="0" presId="urn:microsoft.com/office/officeart/2005/8/layout/list1"/>
    <dgm:cxn modelId="{45BA6F41-C3C5-4E3A-A444-C7C8AE65BD26}" type="presParOf" srcId="{ADF379D3-C8E6-42B5-A4B9-CCC26B190DEF}" destId="{FA5B83FE-ACE6-46AD-BF8B-540D4FD2FE7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454A3F-CCCB-479D-8D13-353FE0B14359}"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AB7B078-00AA-4845-B41A-E0C94E56C021}">
      <dgm:prSet custT="1"/>
      <dgm:spPr/>
      <dgm:t>
        <a:bodyPr/>
        <a:lstStyle/>
        <a:p>
          <a:r>
            <a:rPr lang="en-US" sz="1600" b="0" i="0" dirty="0">
              <a:latin typeface="Times New Roman" panose="02020603050405020304" pitchFamily="18" charset="0"/>
              <a:cs typeface="Times New Roman" panose="02020603050405020304" pitchFamily="18" charset="0"/>
            </a:rPr>
            <a:t>Next, click Edit Indexes. You’re going to add two indexes so that you can query your records:</a:t>
          </a:r>
          <a:endParaRPr lang="en-US" sz="1600" dirty="0">
            <a:latin typeface="Times New Roman" panose="02020603050405020304" pitchFamily="18" charset="0"/>
            <a:cs typeface="Times New Roman" panose="02020603050405020304" pitchFamily="18" charset="0"/>
          </a:endParaRPr>
        </a:p>
      </dgm:t>
    </dgm:pt>
    <dgm:pt modelId="{5936F381-AA6F-4911-A6EE-B2BAC0F71B85}" cxnId="{EF399165-DA84-4D71-9C0D-14BC51C77E51}" type="parTrans">
      <dgm:prSet/>
      <dgm:spPr/>
      <dgm:t>
        <a:bodyPr/>
        <a:lstStyle/>
        <a:p>
          <a:endParaRPr lang="en-US"/>
        </a:p>
      </dgm:t>
    </dgm:pt>
    <dgm:pt modelId="{9A79C971-77CB-4B00-9951-BE165155A5DB}" cxnId="{EF399165-DA84-4D71-9C0D-14BC51C77E51}" type="sibTrans">
      <dgm:prSet/>
      <dgm:spPr/>
      <dgm:t>
        <a:bodyPr/>
        <a:lstStyle/>
        <a:p>
          <a:endParaRPr lang="en-US"/>
        </a:p>
      </dgm:t>
    </dgm:pt>
    <dgm:pt modelId="{8F3B7D15-9E46-445C-8CDC-4F5CDB2828C4}">
      <dgm:prSet/>
      <dgm:spPr>
        <a:ln w="28575">
          <a:solidFill>
            <a:srgbClr val="54EEA8"/>
          </a:solidFill>
        </a:ln>
      </dgm:spPr>
      <dgm:t>
        <a:bodyPr/>
        <a:lstStyle/>
        <a:p>
          <a:r>
            <a:rPr lang="en-US" b="0" i="0" dirty="0">
              <a:solidFill>
                <a:schemeClr val="bg2"/>
              </a:solidFill>
              <a:latin typeface="Times New Roman" panose="02020603050405020304" pitchFamily="18" charset="0"/>
              <a:cs typeface="Times New Roman" panose="02020603050405020304" pitchFamily="18" charset="0"/>
            </a:rPr>
            <a:t>recordName with the index type of QUERYABLE.</a:t>
          </a:r>
          <a:endParaRPr lang="en-US" dirty="0">
            <a:solidFill>
              <a:schemeClr val="bg2"/>
            </a:solidFill>
            <a:latin typeface="Times New Roman" panose="02020603050405020304" pitchFamily="18" charset="0"/>
            <a:cs typeface="Times New Roman" panose="02020603050405020304" pitchFamily="18" charset="0"/>
          </a:endParaRPr>
        </a:p>
      </dgm:t>
    </dgm:pt>
    <dgm:pt modelId="{A4210CF6-A9D2-4020-A718-855430378302}" cxnId="{520479C3-7725-47CE-A1F4-E8619EB71C95}" type="parTrans">
      <dgm:prSet/>
      <dgm:spPr/>
      <dgm:t>
        <a:bodyPr/>
        <a:lstStyle/>
        <a:p>
          <a:endParaRPr lang="en-US"/>
        </a:p>
      </dgm:t>
    </dgm:pt>
    <dgm:pt modelId="{4A30673F-A447-4984-8C07-330972813F5F}" cxnId="{520479C3-7725-47CE-A1F4-E8619EB71C95}" type="sibTrans">
      <dgm:prSet/>
      <dgm:spPr/>
      <dgm:t>
        <a:bodyPr/>
        <a:lstStyle/>
        <a:p>
          <a:endParaRPr lang="en-US"/>
        </a:p>
      </dgm:t>
    </dgm:pt>
    <dgm:pt modelId="{AB3157FF-B463-4082-A67A-16900408D7C2}">
      <dgm:prSet/>
      <dgm:spPr>
        <a:ln w="28575">
          <a:solidFill>
            <a:srgbClr val="54EEA8"/>
          </a:solidFill>
        </a:ln>
      </dgm:spPr>
      <dgm:t>
        <a:bodyPr/>
        <a:lstStyle/>
        <a:p>
          <a:r>
            <a:rPr lang="en-US" b="0" i="0" dirty="0">
              <a:solidFill>
                <a:schemeClr val="bg2"/>
              </a:solidFill>
              <a:latin typeface="Times New Roman" panose="02020603050405020304" pitchFamily="18" charset="0"/>
              <a:cs typeface="Times New Roman" panose="02020603050405020304" pitchFamily="18" charset="0"/>
            </a:rPr>
            <a:t>name with the index type of QUERYABLE.</a:t>
          </a:r>
          <a:endParaRPr lang="en-US" dirty="0">
            <a:solidFill>
              <a:schemeClr val="bg2"/>
            </a:solidFill>
            <a:latin typeface="Times New Roman" panose="02020603050405020304" pitchFamily="18" charset="0"/>
            <a:cs typeface="Times New Roman" panose="02020603050405020304" pitchFamily="18" charset="0"/>
          </a:endParaRPr>
        </a:p>
      </dgm:t>
    </dgm:pt>
    <dgm:pt modelId="{ED797726-DC40-4449-82C7-8E47D7D6A820}" cxnId="{CB5ED237-B604-425E-B81B-AA7837A51973}" type="parTrans">
      <dgm:prSet/>
      <dgm:spPr/>
      <dgm:t>
        <a:bodyPr/>
        <a:lstStyle/>
        <a:p>
          <a:endParaRPr lang="en-US"/>
        </a:p>
      </dgm:t>
    </dgm:pt>
    <dgm:pt modelId="{B91F84C9-47A1-4A96-8FCA-5443490E1129}" cxnId="{CB5ED237-B604-425E-B81B-AA7837A51973}" type="sibTrans">
      <dgm:prSet/>
      <dgm:spPr/>
      <dgm:t>
        <a:bodyPr/>
        <a:lstStyle/>
        <a:p>
          <a:endParaRPr lang="en-US"/>
        </a:p>
      </dgm:t>
    </dgm:pt>
    <dgm:pt modelId="{7A3F85B7-E2BE-4953-874D-8F3D67D88B36}">
      <dgm:prSet/>
      <dgm:spPr>
        <a:ln w="28575">
          <a:solidFill>
            <a:srgbClr val="54EEA8"/>
          </a:solidFill>
        </a:ln>
      </dgm:spPr>
      <dgm:t>
        <a:bodyPr/>
        <a:lstStyle/>
        <a:p>
          <a:endParaRPr lang="en-US" dirty="0">
            <a:solidFill>
              <a:schemeClr val="bg2"/>
            </a:solidFill>
            <a:latin typeface="Times New Roman" panose="02020603050405020304" pitchFamily="18" charset="0"/>
            <a:cs typeface="Times New Roman" panose="02020603050405020304" pitchFamily="18" charset="0"/>
          </a:endParaRPr>
        </a:p>
      </dgm:t>
    </dgm:pt>
    <dgm:pt modelId="{8DA54BA4-7A72-4E71-9576-CC2D96244A86}" cxnId="{14F69D66-A358-4632-96E4-83B8F61B5A9C}" type="parTrans">
      <dgm:prSet/>
      <dgm:spPr/>
      <dgm:t>
        <a:bodyPr/>
        <a:lstStyle/>
        <a:p>
          <a:endParaRPr lang="en-US"/>
        </a:p>
      </dgm:t>
    </dgm:pt>
    <dgm:pt modelId="{4B801ADF-75EB-4D6C-B9CE-9A2DD401F098}" cxnId="{14F69D66-A358-4632-96E4-83B8F61B5A9C}" type="sibTrans">
      <dgm:prSet/>
      <dgm:spPr/>
      <dgm:t>
        <a:bodyPr/>
        <a:lstStyle/>
        <a:p>
          <a:endParaRPr lang="en-US"/>
        </a:p>
      </dgm:t>
    </dgm:pt>
    <dgm:pt modelId="{168EDEE3-E1A1-4C76-BAD9-B7288583A7BC}" type="pres">
      <dgm:prSet presAssocID="{70454A3F-CCCB-479D-8D13-353FE0B14359}" presName="linear" presStyleCnt="0">
        <dgm:presLayoutVars>
          <dgm:animLvl val="lvl"/>
          <dgm:resizeHandles val="exact"/>
        </dgm:presLayoutVars>
      </dgm:prSet>
      <dgm:spPr/>
    </dgm:pt>
    <dgm:pt modelId="{7EF75109-2FBA-4619-9D0B-A1D36A89D92D}" type="pres">
      <dgm:prSet presAssocID="{0AB7B078-00AA-4845-B41A-E0C94E56C021}" presName="parentText" presStyleLbl="node1" presStyleIdx="0" presStyleCnt="1">
        <dgm:presLayoutVars>
          <dgm:chMax val="0"/>
          <dgm:bulletEnabled val="1"/>
        </dgm:presLayoutVars>
      </dgm:prSet>
      <dgm:spPr/>
    </dgm:pt>
    <dgm:pt modelId="{0C451421-A1E0-4AD8-9191-243E6B59F630}" type="pres">
      <dgm:prSet presAssocID="{0AB7B078-00AA-4845-B41A-E0C94E56C021}" presName="childText" presStyleLbl="revTx" presStyleIdx="0" presStyleCnt="1" custLinFactNeighborY="42514">
        <dgm:presLayoutVars>
          <dgm:bulletEnabled val="1"/>
        </dgm:presLayoutVars>
      </dgm:prSet>
      <dgm:spPr/>
    </dgm:pt>
  </dgm:ptLst>
  <dgm:cxnLst>
    <dgm:cxn modelId="{F3E62313-72EA-4DB7-876F-8B6F0A9D18BF}" type="presOf" srcId="{7A3F85B7-E2BE-4953-874D-8F3D67D88B36}" destId="{0C451421-A1E0-4AD8-9191-243E6B59F630}" srcOrd="0" destOrd="1" presId="urn:microsoft.com/office/officeart/2005/8/layout/vList2"/>
    <dgm:cxn modelId="{CB5ED237-B604-425E-B81B-AA7837A51973}" srcId="{0AB7B078-00AA-4845-B41A-E0C94E56C021}" destId="{AB3157FF-B463-4082-A67A-16900408D7C2}" srcOrd="2" destOrd="0" parTransId="{ED797726-DC40-4449-82C7-8E47D7D6A820}" sibTransId="{B91F84C9-47A1-4A96-8FCA-5443490E1129}"/>
    <dgm:cxn modelId="{759CB35C-7F7D-4B1C-A211-FA8FE774479D}" type="presOf" srcId="{70454A3F-CCCB-479D-8D13-353FE0B14359}" destId="{168EDEE3-E1A1-4C76-BAD9-B7288583A7BC}" srcOrd="0" destOrd="0" presId="urn:microsoft.com/office/officeart/2005/8/layout/vList2"/>
    <dgm:cxn modelId="{20DC5F64-B8BD-425F-A211-BC0526598326}" type="presOf" srcId="{AB3157FF-B463-4082-A67A-16900408D7C2}" destId="{0C451421-A1E0-4AD8-9191-243E6B59F630}" srcOrd="0" destOrd="2" presId="urn:microsoft.com/office/officeart/2005/8/layout/vList2"/>
    <dgm:cxn modelId="{EF399165-DA84-4D71-9C0D-14BC51C77E51}" srcId="{70454A3F-CCCB-479D-8D13-353FE0B14359}" destId="{0AB7B078-00AA-4845-B41A-E0C94E56C021}" srcOrd="0" destOrd="0" parTransId="{5936F381-AA6F-4911-A6EE-B2BAC0F71B85}" sibTransId="{9A79C971-77CB-4B00-9951-BE165155A5DB}"/>
    <dgm:cxn modelId="{14F69D66-A358-4632-96E4-83B8F61B5A9C}" srcId="{0AB7B078-00AA-4845-B41A-E0C94E56C021}" destId="{7A3F85B7-E2BE-4953-874D-8F3D67D88B36}" srcOrd="1" destOrd="0" parTransId="{8DA54BA4-7A72-4E71-9576-CC2D96244A86}" sibTransId="{4B801ADF-75EB-4D6C-B9CE-9A2DD401F098}"/>
    <dgm:cxn modelId="{520479C3-7725-47CE-A1F4-E8619EB71C95}" srcId="{0AB7B078-00AA-4845-B41A-E0C94E56C021}" destId="{8F3B7D15-9E46-445C-8CDC-4F5CDB2828C4}" srcOrd="0" destOrd="0" parTransId="{A4210CF6-A9D2-4020-A718-855430378302}" sibTransId="{4A30673F-A447-4984-8C07-330972813F5F}"/>
    <dgm:cxn modelId="{82E34ADE-2F06-471A-BC4D-846B4BAEA095}" type="presOf" srcId="{0AB7B078-00AA-4845-B41A-E0C94E56C021}" destId="{7EF75109-2FBA-4619-9D0B-A1D36A89D92D}" srcOrd="0" destOrd="0" presId="urn:microsoft.com/office/officeart/2005/8/layout/vList2"/>
    <dgm:cxn modelId="{07B41DE6-0918-42E2-81FB-C7FB3ECE5C61}" type="presOf" srcId="{8F3B7D15-9E46-445C-8CDC-4F5CDB2828C4}" destId="{0C451421-A1E0-4AD8-9191-243E6B59F630}" srcOrd="0" destOrd="0" presId="urn:microsoft.com/office/officeart/2005/8/layout/vList2"/>
    <dgm:cxn modelId="{E54CEFB3-CDFA-4FE6-8B53-32EB296AF907}" type="presParOf" srcId="{168EDEE3-E1A1-4C76-BAD9-B7288583A7BC}" destId="{7EF75109-2FBA-4619-9D0B-A1D36A89D92D}" srcOrd="0" destOrd="0" presId="urn:microsoft.com/office/officeart/2005/8/layout/vList2"/>
    <dgm:cxn modelId="{272B0421-0F39-4469-B9BC-4C31EF7A8A0D}" type="presParOf" srcId="{168EDEE3-E1A1-4C76-BAD9-B7288583A7BC}" destId="{0C451421-A1E0-4AD8-9191-243E6B59F630}"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E0B305-A0D5-4971-9AD9-6BBF0A52FA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2C55FFC-5611-4216-9D2A-26E409A4B002}">
      <dgm:prSet custT="1"/>
      <dgm:spPr>
        <a:solidFill>
          <a:srgbClr val="FFBE9D"/>
        </a:solidFill>
      </dgm:spPr>
      <dgm:t>
        <a:bodyPr/>
        <a:lstStyle/>
        <a:p>
          <a:pPr algn="just"/>
          <a:r>
            <a:rPr lang="en-US" sz="2000" b="0" i="0" dirty="0">
              <a:solidFill>
                <a:schemeClr val="bg2"/>
              </a:solidFill>
              <a:latin typeface="Times New Roman" panose="02020603050405020304" pitchFamily="18" charset="0"/>
              <a:cs typeface="Times New Roman" panose="02020603050405020304" pitchFamily="18" charset="0"/>
            </a:rPr>
            <a:t>Here’s what you’ve added:</a:t>
          </a:r>
          <a:endParaRPr lang="en-US" sz="2000" dirty="0">
            <a:solidFill>
              <a:schemeClr val="bg2"/>
            </a:solidFill>
            <a:latin typeface="Times New Roman" panose="02020603050405020304" pitchFamily="18" charset="0"/>
            <a:cs typeface="Times New Roman" panose="02020603050405020304" pitchFamily="18" charset="0"/>
          </a:endParaRPr>
        </a:p>
      </dgm:t>
    </dgm:pt>
    <dgm:pt modelId="{12FCA85A-E12D-4291-8BA7-63120AFE8942}" cxnId="{7A7D0C1B-7633-4BF0-90FD-EEAEB4363C3C}" type="par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C38EB273-1164-4C59-91BB-61A7F79DD013}" cxnId="{7A7D0C1B-7633-4BF0-90FD-EEAEB4363C3C}" type="sib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E3A8E5A8-BB32-43C6-B917-FED940E5CBCA}">
      <dgm:prSet custT="1"/>
      <dgm:spPr/>
      <dgm:t>
        <a:bodyPr/>
        <a:lstStyle/>
        <a:p>
          <a:pPr algn="just"/>
          <a:r>
            <a:rPr lang="en-US" sz="1400" b="0" i="0" dirty="0">
              <a:solidFill>
                <a:schemeClr val="bg2"/>
              </a:solidFill>
              <a:latin typeface="Times New Roman" panose="02020603050405020304" pitchFamily="18" charset="0"/>
              <a:cs typeface="Times New Roman" panose="02020603050405020304" pitchFamily="18" charset="0"/>
            </a:rPr>
            <a:t>You create a predicate with the value true. </a:t>
          </a:r>
          <a:r>
            <a:rPr lang="en-US" sz="1400" b="0" i="0" dirty="0" err="1">
              <a:solidFill>
                <a:schemeClr val="bg2"/>
              </a:solidFill>
              <a:latin typeface="Times New Roman" panose="02020603050405020304" pitchFamily="18" charset="0"/>
              <a:cs typeface="Times New Roman" panose="02020603050405020304" pitchFamily="18" charset="0"/>
            </a:rPr>
            <a:t>NSPredicate</a:t>
          </a:r>
          <a:r>
            <a:rPr lang="en-US" sz="1400" b="0" i="0" dirty="0">
              <a:solidFill>
                <a:schemeClr val="bg2"/>
              </a:solidFill>
              <a:latin typeface="Times New Roman" panose="02020603050405020304" pitchFamily="18" charset="0"/>
              <a:cs typeface="Times New Roman" panose="02020603050405020304" pitchFamily="18" charset="0"/>
            </a:rPr>
            <a:t> determines how you fetch or filter data; in this case, you’re specifying that a value should just exist.</a:t>
          </a:r>
          <a:endParaRPr lang="en-US" sz="1400" dirty="0">
            <a:solidFill>
              <a:schemeClr val="bg2"/>
            </a:solidFill>
            <a:latin typeface="Times New Roman" panose="02020603050405020304" pitchFamily="18" charset="0"/>
            <a:cs typeface="Times New Roman" panose="02020603050405020304" pitchFamily="18" charset="0"/>
          </a:endParaRPr>
        </a:p>
      </dgm:t>
    </dgm:pt>
    <dgm:pt modelId="{F3693D34-C76A-4664-A6A1-F8710DCAF81F}" cxnId="{F9351DAE-274C-425D-8E9D-BA13CF902286}" type="par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82FC4A65-2FC3-412C-A46B-7552325972E8}" cxnId="{F9351DAE-274C-425D-8E9D-BA13CF902286}" type="sib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45B439F2-5F3B-42F1-BF59-78A50BF0BBB5}">
      <dgm:prSet custT="1"/>
      <dgm:spPr/>
      <dgm:t>
        <a:bodyPr/>
        <a:lstStyle/>
        <a:p>
          <a:pPr algn="just"/>
          <a:r>
            <a:rPr lang="en-US" sz="1400" b="0" i="0" dirty="0">
              <a:solidFill>
                <a:schemeClr val="bg2"/>
              </a:solidFill>
              <a:latin typeface="Times New Roman" panose="02020603050405020304" pitchFamily="18" charset="0"/>
              <a:cs typeface="Times New Roman" panose="02020603050405020304" pitchFamily="18" charset="0"/>
            </a:rPr>
            <a:t>You add a query to specify which type of record you want and a predicate.</a:t>
          </a:r>
          <a:endParaRPr lang="en-US" sz="1400" dirty="0">
            <a:solidFill>
              <a:schemeClr val="bg2"/>
            </a:solidFill>
            <a:latin typeface="Times New Roman" panose="02020603050405020304" pitchFamily="18" charset="0"/>
            <a:cs typeface="Times New Roman" panose="02020603050405020304" pitchFamily="18" charset="0"/>
          </a:endParaRPr>
        </a:p>
      </dgm:t>
    </dgm:pt>
    <dgm:pt modelId="{B492F30F-FE16-44C1-84E0-7A5BDE5EDCC9}" cxnId="{AEA4E0E3-CB9E-4D7C-852F-BD4A1E0C9608}" type="par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91B784E0-3D4C-4D3D-8969-1AA8B41B2BB1}" cxnId="{AEA4E0E3-CB9E-4D7C-852F-BD4A1E0C9608}" type="sibTrans">
      <dgm:prSet/>
      <dgm:spPr/>
      <dgm:t>
        <a:bodyPr/>
        <a:lstStyle/>
        <a:p>
          <a:pPr algn="just"/>
          <a:endParaRPr lang="en-US" sz="1400">
            <a:solidFill>
              <a:schemeClr val="bg2"/>
            </a:solidFill>
            <a:latin typeface="Times New Roman" panose="02020603050405020304" pitchFamily="18" charset="0"/>
            <a:cs typeface="Times New Roman" panose="02020603050405020304" pitchFamily="18" charset="0"/>
          </a:endParaRPr>
        </a:p>
      </dgm:t>
    </dgm:pt>
    <dgm:pt modelId="{3C392AFB-510B-4BFE-98B4-D6B59A6831F8}" type="pres">
      <dgm:prSet presAssocID="{FEE0B305-A0D5-4971-9AD9-6BBF0A52FAAC}" presName="vert0" presStyleCnt="0">
        <dgm:presLayoutVars>
          <dgm:dir/>
          <dgm:animOne val="branch"/>
          <dgm:animLvl val="lvl"/>
        </dgm:presLayoutVars>
      </dgm:prSet>
      <dgm:spPr/>
    </dgm:pt>
    <dgm:pt modelId="{EF780BAC-FB4E-4F91-9BCE-0B6FF384D9DA}" type="pres">
      <dgm:prSet presAssocID="{92C55FFC-5611-4216-9D2A-26E409A4B002}" presName="thickLine" presStyleLbl="alignNode1" presStyleIdx="0" presStyleCnt="1"/>
      <dgm:spPr/>
    </dgm:pt>
    <dgm:pt modelId="{307BE7A6-D7CC-4F29-B3C3-D7A9ECF3A5C9}" type="pres">
      <dgm:prSet presAssocID="{92C55FFC-5611-4216-9D2A-26E409A4B002}" presName="horz1" presStyleCnt="0"/>
      <dgm:spPr/>
    </dgm:pt>
    <dgm:pt modelId="{6C1E23C8-06D7-4FDE-9B29-B5537E4B5D9E}" type="pres">
      <dgm:prSet presAssocID="{92C55FFC-5611-4216-9D2A-26E409A4B002}" presName="tx1" presStyleLbl="revTx" presStyleIdx="0" presStyleCnt="3" custScaleX="88623"/>
      <dgm:spPr/>
    </dgm:pt>
    <dgm:pt modelId="{D0912992-6F0B-4B56-AC2C-433D928A906A}" type="pres">
      <dgm:prSet presAssocID="{92C55FFC-5611-4216-9D2A-26E409A4B002}" presName="vert1" presStyleCnt="0"/>
      <dgm:spPr/>
    </dgm:pt>
    <dgm:pt modelId="{D732CDFE-7B08-4194-BDF4-45666CDF923A}" type="pres">
      <dgm:prSet presAssocID="{E3A8E5A8-BB32-43C6-B917-FED940E5CBCA}" presName="vertSpace2a" presStyleCnt="0"/>
      <dgm:spPr/>
    </dgm:pt>
    <dgm:pt modelId="{26D3EFAE-7555-4E2C-9DC0-97053406AB30}" type="pres">
      <dgm:prSet presAssocID="{E3A8E5A8-BB32-43C6-B917-FED940E5CBCA}" presName="horz2" presStyleCnt="0"/>
      <dgm:spPr/>
    </dgm:pt>
    <dgm:pt modelId="{6B1A3057-BFF6-40C4-8462-560B97A6A2FF}" type="pres">
      <dgm:prSet presAssocID="{E3A8E5A8-BB32-43C6-B917-FED940E5CBCA}" presName="horzSpace2" presStyleCnt="0"/>
      <dgm:spPr/>
    </dgm:pt>
    <dgm:pt modelId="{169BFED8-E9D2-47BD-843E-916416FD5183}" type="pres">
      <dgm:prSet presAssocID="{E3A8E5A8-BB32-43C6-B917-FED940E5CBCA}" presName="tx2" presStyleLbl="revTx" presStyleIdx="1" presStyleCnt="3" custScaleY="97801"/>
      <dgm:spPr/>
    </dgm:pt>
    <dgm:pt modelId="{B3DDC1AE-7F16-4C1E-8A50-F8A8033FABB8}" type="pres">
      <dgm:prSet presAssocID="{E3A8E5A8-BB32-43C6-B917-FED940E5CBCA}" presName="vert2" presStyleCnt="0"/>
      <dgm:spPr/>
    </dgm:pt>
    <dgm:pt modelId="{31BE3998-5C7D-4DFA-9261-AFB533DB445F}" type="pres">
      <dgm:prSet presAssocID="{E3A8E5A8-BB32-43C6-B917-FED940E5CBCA}" presName="thinLine2b" presStyleLbl="callout" presStyleIdx="0" presStyleCnt="2"/>
      <dgm:spPr/>
    </dgm:pt>
    <dgm:pt modelId="{CBCE0E85-A4CA-403C-91BB-E3BE63481504}" type="pres">
      <dgm:prSet presAssocID="{E3A8E5A8-BB32-43C6-B917-FED940E5CBCA}" presName="vertSpace2b" presStyleCnt="0"/>
      <dgm:spPr/>
    </dgm:pt>
    <dgm:pt modelId="{A6FDDBE2-7B3D-45CC-A675-D765B39CEECC}" type="pres">
      <dgm:prSet presAssocID="{45B439F2-5F3B-42F1-BF59-78A50BF0BBB5}" presName="horz2" presStyleCnt="0"/>
      <dgm:spPr/>
    </dgm:pt>
    <dgm:pt modelId="{1A620AFD-16F2-4EE4-A7A0-4928D296E005}" type="pres">
      <dgm:prSet presAssocID="{45B439F2-5F3B-42F1-BF59-78A50BF0BBB5}" presName="horzSpace2" presStyleCnt="0"/>
      <dgm:spPr/>
    </dgm:pt>
    <dgm:pt modelId="{B6B0F044-69B3-4A05-8FEB-4164A870B2CC}" type="pres">
      <dgm:prSet presAssocID="{45B439F2-5F3B-42F1-BF59-78A50BF0BBB5}" presName="tx2" presStyleLbl="revTx" presStyleIdx="2" presStyleCnt="3" custScaleY="67185"/>
      <dgm:spPr/>
    </dgm:pt>
    <dgm:pt modelId="{392482DB-3F0E-4E37-AFE4-D0EC90B14425}" type="pres">
      <dgm:prSet presAssocID="{45B439F2-5F3B-42F1-BF59-78A50BF0BBB5}" presName="vert2" presStyleCnt="0"/>
      <dgm:spPr/>
    </dgm:pt>
    <dgm:pt modelId="{2A5ADC43-68C5-4943-A11A-293FC4DA85DB}" type="pres">
      <dgm:prSet presAssocID="{45B439F2-5F3B-42F1-BF59-78A50BF0BBB5}" presName="thinLine2b" presStyleLbl="callout" presStyleIdx="1" presStyleCnt="2"/>
      <dgm:spPr/>
    </dgm:pt>
    <dgm:pt modelId="{94AD628F-66BD-4361-A288-BCB0DF472E56}" type="pres">
      <dgm:prSet presAssocID="{45B439F2-5F3B-42F1-BF59-78A50BF0BBB5}" presName="vertSpace2b" presStyleCnt="0"/>
      <dgm:spPr/>
    </dgm:pt>
  </dgm:ptLst>
  <dgm:cxnLst>
    <dgm:cxn modelId="{B1E9CF08-ACEC-4BE7-9C09-AEFCD63D095F}" type="presOf" srcId="{92C55FFC-5611-4216-9D2A-26E409A4B002}" destId="{6C1E23C8-06D7-4FDE-9B29-B5537E4B5D9E}" srcOrd="0" destOrd="0" presId="urn:microsoft.com/office/officeart/2008/layout/LinedList"/>
    <dgm:cxn modelId="{7A7D0C1B-7633-4BF0-90FD-EEAEB4363C3C}" srcId="{FEE0B305-A0D5-4971-9AD9-6BBF0A52FAAC}" destId="{92C55FFC-5611-4216-9D2A-26E409A4B002}" srcOrd="0" destOrd="0" parTransId="{12FCA85A-E12D-4291-8BA7-63120AFE8942}" sibTransId="{C38EB273-1164-4C59-91BB-61A7F79DD013}"/>
    <dgm:cxn modelId="{8995D022-918D-4EAC-A9E2-0C926A035939}" type="presOf" srcId="{45B439F2-5F3B-42F1-BF59-78A50BF0BBB5}" destId="{B6B0F044-69B3-4A05-8FEB-4164A870B2CC}" srcOrd="0" destOrd="0" presId="urn:microsoft.com/office/officeart/2008/layout/LinedList"/>
    <dgm:cxn modelId="{F9351DAE-274C-425D-8E9D-BA13CF902286}" srcId="{92C55FFC-5611-4216-9D2A-26E409A4B002}" destId="{E3A8E5A8-BB32-43C6-B917-FED940E5CBCA}" srcOrd="0" destOrd="0" parTransId="{F3693D34-C76A-4664-A6A1-F8710DCAF81F}" sibTransId="{82FC4A65-2FC3-412C-A46B-7552325972E8}"/>
    <dgm:cxn modelId="{7E3560B9-54AD-43CB-BDFD-77A492CA62B2}" type="presOf" srcId="{FEE0B305-A0D5-4971-9AD9-6BBF0A52FAAC}" destId="{3C392AFB-510B-4BFE-98B4-D6B59A6831F8}" srcOrd="0" destOrd="0" presId="urn:microsoft.com/office/officeart/2008/layout/LinedList"/>
    <dgm:cxn modelId="{AEA4E0E3-CB9E-4D7C-852F-BD4A1E0C9608}" srcId="{92C55FFC-5611-4216-9D2A-26E409A4B002}" destId="{45B439F2-5F3B-42F1-BF59-78A50BF0BBB5}" srcOrd="1" destOrd="0" parTransId="{B492F30F-FE16-44C1-84E0-7A5BDE5EDCC9}" sibTransId="{91B784E0-3D4C-4D3D-8969-1AA8B41B2BB1}"/>
    <dgm:cxn modelId="{AFDB49EF-020D-4B1E-9FD2-8B221A9E38C8}" type="presOf" srcId="{E3A8E5A8-BB32-43C6-B917-FED940E5CBCA}" destId="{169BFED8-E9D2-47BD-843E-916416FD5183}" srcOrd="0" destOrd="0" presId="urn:microsoft.com/office/officeart/2008/layout/LinedList"/>
    <dgm:cxn modelId="{64E59968-0A26-43CC-9BE2-473B889926D3}" type="presParOf" srcId="{3C392AFB-510B-4BFE-98B4-D6B59A6831F8}" destId="{EF780BAC-FB4E-4F91-9BCE-0B6FF384D9DA}" srcOrd="0" destOrd="0" presId="urn:microsoft.com/office/officeart/2008/layout/LinedList"/>
    <dgm:cxn modelId="{228A4CC9-8C84-4A0A-A2F4-5F03B7D06D87}" type="presParOf" srcId="{3C392AFB-510B-4BFE-98B4-D6B59A6831F8}" destId="{307BE7A6-D7CC-4F29-B3C3-D7A9ECF3A5C9}" srcOrd="1" destOrd="0" presId="urn:microsoft.com/office/officeart/2008/layout/LinedList"/>
    <dgm:cxn modelId="{D15CFE29-7371-47E6-AA89-E2E30500A1C4}" type="presParOf" srcId="{307BE7A6-D7CC-4F29-B3C3-D7A9ECF3A5C9}" destId="{6C1E23C8-06D7-4FDE-9B29-B5537E4B5D9E}" srcOrd="0" destOrd="0" presId="urn:microsoft.com/office/officeart/2008/layout/LinedList"/>
    <dgm:cxn modelId="{07D351E6-E8B3-4301-9D0F-69BDA5857390}" type="presParOf" srcId="{307BE7A6-D7CC-4F29-B3C3-D7A9ECF3A5C9}" destId="{D0912992-6F0B-4B56-AC2C-433D928A906A}" srcOrd="1" destOrd="0" presId="urn:microsoft.com/office/officeart/2008/layout/LinedList"/>
    <dgm:cxn modelId="{A56CCA48-4EA1-4B7B-B100-417C1485774B}" type="presParOf" srcId="{D0912992-6F0B-4B56-AC2C-433D928A906A}" destId="{D732CDFE-7B08-4194-BDF4-45666CDF923A}" srcOrd="0" destOrd="0" presId="urn:microsoft.com/office/officeart/2008/layout/LinedList"/>
    <dgm:cxn modelId="{547B1AEB-0C05-408E-94A4-B7EAD6D65436}" type="presParOf" srcId="{D0912992-6F0B-4B56-AC2C-433D928A906A}" destId="{26D3EFAE-7555-4E2C-9DC0-97053406AB30}" srcOrd="1" destOrd="0" presId="urn:microsoft.com/office/officeart/2008/layout/LinedList"/>
    <dgm:cxn modelId="{A94B1762-0586-4947-B027-D7642E0B6EE0}" type="presParOf" srcId="{26D3EFAE-7555-4E2C-9DC0-97053406AB30}" destId="{6B1A3057-BFF6-40C4-8462-560B97A6A2FF}" srcOrd="0" destOrd="0" presId="urn:microsoft.com/office/officeart/2008/layout/LinedList"/>
    <dgm:cxn modelId="{1EECAB46-CB5C-44E9-90A2-FECCB71B4C9B}" type="presParOf" srcId="{26D3EFAE-7555-4E2C-9DC0-97053406AB30}" destId="{169BFED8-E9D2-47BD-843E-916416FD5183}" srcOrd="1" destOrd="0" presId="urn:microsoft.com/office/officeart/2008/layout/LinedList"/>
    <dgm:cxn modelId="{A31416BE-7E2D-42B9-8E94-531EA1273C7B}" type="presParOf" srcId="{26D3EFAE-7555-4E2C-9DC0-97053406AB30}" destId="{B3DDC1AE-7F16-4C1E-8A50-F8A8033FABB8}" srcOrd="2" destOrd="0" presId="urn:microsoft.com/office/officeart/2008/layout/LinedList"/>
    <dgm:cxn modelId="{BC5BD4BD-E2C9-4563-8A71-6B3943FA5951}" type="presParOf" srcId="{D0912992-6F0B-4B56-AC2C-433D928A906A}" destId="{31BE3998-5C7D-4DFA-9261-AFB533DB445F}" srcOrd="2" destOrd="0" presId="urn:microsoft.com/office/officeart/2008/layout/LinedList"/>
    <dgm:cxn modelId="{A8A7E4B9-699C-4C8B-87E5-09D089A44018}" type="presParOf" srcId="{D0912992-6F0B-4B56-AC2C-433D928A906A}" destId="{CBCE0E85-A4CA-403C-91BB-E3BE63481504}" srcOrd="3" destOrd="0" presId="urn:microsoft.com/office/officeart/2008/layout/LinedList"/>
    <dgm:cxn modelId="{9071CB0F-7B84-4819-9558-92A16FB2CDAE}" type="presParOf" srcId="{D0912992-6F0B-4B56-AC2C-433D928A906A}" destId="{A6FDDBE2-7B3D-45CC-A675-D765B39CEECC}" srcOrd="4" destOrd="0" presId="urn:microsoft.com/office/officeart/2008/layout/LinedList"/>
    <dgm:cxn modelId="{099ADB31-CE21-4637-869F-A0A7E41F49D3}" type="presParOf" srcId="{A6FDDBE2-7B3D-45CC-A675-D765B39CEECC}" destId="{1A620AFD-16F2-4EE4-A7A0-4928D296E005}" srcOrd="0" destOrd="0" presId="urn:microsoft.com/office/officeart/2008/layout/LinedList"/>
    <dgm:cxn modelId="{6EEA0A24-DFA2-474C-89C3-E2D2BF016C66}" type="presParOf" srcId="{A6FDDBE2-7B3D-45CC-A675-D765B39CEECC}" destId="{B6B0F044-69B3-4A05-8FEB-4164A870B2CC}" srcOrd="1" destOrd="0" presId="urn:microsoft.com/office/officeart/2008/layout/LinedList"/>
    <dgm:cxn modelId="{8D25C8FF-FFE4-4E2C-9D7A-B326EFD0F08A}" type="presParOf" srcId="{A6FDDBE2-7B3D-45CC-A675-D765B39CEECC}" destId="{392482DB-3F0E-4E37-AFE4-D0EC90B14425}" srcOrd="2" destOrd="0" presId="urn:microsoft.com/office/officeart/2008/layout/LinedList"/>
    <dgm:cxn modelId="{1C2708B8-41B4-4921-96E3-F303DBB3ACB4}" type="presParOf" srcId="{D0912992-6F0B-4B56-AC2C-433D928A906A}" destId="{2A5ADC43-68C5-4943-A11A-293FC4DA85DB}" srcOrd="5" destOrd="0" presId="urn:microsoft.com/office/officeart/2008/layout/LinedList"/>
    <dgm:cxn modelId="{FC96E923-987C-4E82-9EB0-1DE08681FD00}" type="presParOf" srcId="{D0912992-6F0B-4B56-AC2C-433D928A906A}" destId="{94AD628F-66BD-4361-A288-BCB0DF472E56}" srcOrd="6"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85644D-5385-4D64-8D8A-C870DF0F6B82}"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75575561-58D8-4E68-96F4-AB7B4896F511}">
      <dgm:prSet/>
      <dgm:spPr/>
      <dgm:t>
        <a:bodyPr/>
        <a:lstStyle/>
        <a:p>
          <a:r>
            <a:rPr lang="en-US" b="0" i="0">
              <a:latin typeface="Times New Roman" panose="02020603050405020304" pitchFamily="18" charset="0"/>
              <a:cs typeface="Times New Roman" panose="02020603050405020304" pitchFamily="18" charset="0"/>
            </a:rPr>
            <a:t>This method loads the image from the asset attribute as follows:</a:t>
          </a:r>
          <a:endParaRPr lang="en-US">
            <a:latin typeface="Times New Roman" panose="02020603050405020304" pitchFamily="18" charset="0"/>
            <a:cs typeface="Times New Roman" panose="02020603050405020304" pitchFamily="18" charset="0"/>
          </a:endParaRPr>
        </a:p>
      </dgm:t>
    </dgm:pt>
    <dgm:pt modelId="{ED19F976-0FCE-4C8D-AB50-C736544FDE73}" cxnId="{DF129B36-8732-4A36-8D58-43458D242A2E}" type="parTrans">
      <dgm:prSet/>
      <dgm:spPr/>
      <dgm:t>
        <a:bodyPr/>
        <a:lstStyle/>
        <a:p>
          <a:endParaRPr lang="en-US">
            <a:latin typeface="Times New Roman" panose="02020603050405020304" pitchFamily="18" charset="0"/>
            <a:cs typeface="Times New Roman" panose="02020603050405020304" pitchFamily="18" charset="0"/>
          </a:endParaRPr>
        </a:p>
      </dgm:t>
    </dgm:pt>
    <dgm:pt modelId="{519E3849-903F-4ED3-9F87-BA482388B405}" cxnId="{DF129B36-8732-4A36-8D58-43458D242A2E}" type="sibTrans">
      <dgm:prSet/>
      <dgm:spPr/>
      <dgm:t>
        <a:bodyPr/>
        <a:lstStyle/>
        <a:p>
          <a:endParaRPr lang="en-US">
            <a:latin typeface="Times New Roman" panose="02020603050405020304" pitchFamily="18" charset="0"/>
            <a:cs typeface="Times New Roman" panose="02020603050405020304" pitchFamily="18" charset="0"/>
          </a:endParaRPr>
        </a:p>
      </dgm:t>
    </dgm:pt>
    <dgm:pt modelId="{AEAF7FA2-C62F-4E0B-8E36-EA03D46B695B}">
      <dgm:prSet/>
      <dgm:spPr/>
      <dgm:t>
        <a:bodyPr/>
        <a:lstStyle/>
        <a:p>
          <a:pPr algn="just">
            <a:buFont typeface="+mj-lt"/>
            <a:buAutoNum type="arabicPeriod"/>
          </a:pPr>
          <a:r>
            <a:rPr lang="en-US" b="0" i="0" dirty="0">
              <a:solidFill>
                <a:schemeClr val="bg2"/>
              </a:solidFill>
              <a:latin typeface="Times New Roman" panose="02020603050405020304" pitchFamily="18" charset="0"/>
              <a:cs typeface="Times New Roman" panose="02020603050405020304" pitchFamily="18" charset="0"/>
            </a:rPr>
            <a:t>Although you download the asset at the same time you retrieve the rest of the record, you want to load the image asynchronously. So, wrap everything in a </a:t>
          </a:r>
          <a:r>
            <a:rPr lang="en-US" b="0" i="0" dirty="0" err="1">
              <a:solidFill>
                <a:schemeClr val="bg2"/>
              </a:solidFill>
              <a:latin typeface="Times New Roman" panose="02020603050405020304" pitchFamily="18" charset="0"/>
              <a:cs typeface="Times New Roman" panose="02020603050405020304" pitchFamily="18" charset="0"/>
            </a:rPr>
            <a:t>DispatchQueue.async</a:t>
          </a:r>
          <a:r>
            <a:rPr lang="en-US" b="0" i="0" dirty="0">
              <a:solidFill>
                <a:schemeClr val="bg2"/>
              </a:solidFill>
              <a:latin typeface="Times New Roman" panose="02020603050405020304" pitchFamily="18" charset="0"/>
              <a:cs typeface="Times New Roman" panose="02020603050405020304" pitchFamily="18" charset="0"/>
            </a:rPr>
            <a:t> block.</a:t>
          </a:r>
          <a:endParaRPr lang="en-US" dirty="0">
            <a:solidFill>
              <a:schemeClr val="bg2"/>
            </a:solidFill>
            <a:latin typeface="Times New Roman" panose="02020603050405020304" pitchFamily="18" charset="0"/>
            <a:cs typeface="Times New Roman" panose="02020603050405020304" pitchFamily="18" charset="0"/>
          </a:endParaRPr>
        </a:p>
      </dgm:t>
    </dgm:pt>
    <dgm:pt modelId="{79B80552-BC09-4D42-9D2A-813743A1634A}" cxnId="{AC5308C8-CBE6-499B-B797-B41B50F55973}" type="parTrans">
      <dgm:prSet/>
      <dgm:spPr/>
      <dgm:t>
        <a:bodyPr/>
        <a:lstStyle/>
        <a:p>
          <a:endParaRPr lang="en-US">
            <a:latin typeface="Times New Roman" panose="02020603050405020304" pitchFamily="18" charset="0"/>
            <a:cs typeface="Times New Roman" panose="02020603050405020304" pitchFamily="18" charset="0"/>
          </a:endParaRPr>
        </a:p>
      </dgm:t>
    </dgm:pt>
    <dgm:pt modelId="{042EC51C-22F9-437B-95FE-21F9DFC72217}" cxnId="{AC5308C8-CBE6-499B-B797-B41B50F55973}" type="sibTrans">
      <dgm:prSet/>
      <dgm:spPr/>
      <dgm:t>
        <a:bodyPr/>
        <a:lstStyle/>
        <a:p>
          <a:endParaRPr lang="en-US">
            <a:latin typeface="Times New Roman" panose="02020603050405020304" pitchFamily="18" charset="0"/>
            <a:cs typeface="Times New Roman" panose="02020603050405020304" pitchFamily="18" charset="0"/>
          </a:endParaRPr>
        </a:p>
      </dgm:t>
    </dgm:pt>
    <dgm:pt modelId="{6737B393-7459-4683-BDE9-09C8738E30D3}">
      <dgm:prSet/>
      <dgm:spPr/>
      <dgm:t>
        <a:bodyPr/>
        <a:lstStyle/>
        <a:p>
          <a:pPr algn="just">
            <a:buFont typeface="+mj-lt"/>
            <a:buAutoNum type="arabicPeriod"/>
          </a:pPr>
          <a:r>
            <a:rPr lang="en-US" b="0" i="0" dirty="0">
              <a:solidFill>
                <a:schemeClr val="bg2"/>
              </a:solidFill>
              <a:latin typeface="Times New Roman" panose="02020603050405020304" pitchFamily="18" charset="0"/>
              <a:cs typeface="Times New Roman" panose="02020603050405020304" pitchFamily="18" charset="0"/>
            </a:rPr>
            <a:t>Check to make sure the asset </a:t>
          </a:r>
          <a:r>
            <a:rPr lang="en-US" b="0" i="0" dirty="0" err="1">
              <a:solidFill>
                <a:schemeClr val="bg2"/>
              </a:solidFill>
              <a:latin typeface="Times New Roman" panose="02020603050405020304" pitchFamily="18" charset="0"/>
              <a:cs typeface="Times New Roman" panose="02020603050405020304" pitchFamily="18" charset="0"/>
            </a:rPr>
            <a:t>coverPhoto</a:t>
          </a:r>
          <a:r>
            <a:rPr lang="en-US" b="0" i="0" dirty="0">
              <a:solidFill>
                <a:schemeClr val="bg2"/>
              </a:solidFill>
              <a:latin typeface="Times New Roman" panose="02020603050405020304" pitchFamily="18" charset="0"/>
              <a:cs typeface="Times New Roman" panose="02020603050405020304" pitchFamily="18" charset="0"/>
            </a:rPr>
            <a:t> exists and has a </a:t>
          </a:r>
          <a:r>
            <a:rPr lang="en-US" b="0" i="0" dirty="0" err="1">
              <a:solidFill>
                <a:schemeClr val="bg2"/>
              </a:solidFill>
              <a:latin typeface="Times New Roman" panose="02020603050405020304" pitchFamily="18" charset="0"/>
              <a:cs typeface="Times New Roman" panose="02020603050405020304" pitchFamily="18" charset="0"/>
            </a:rPr>
            <a:t>fileURL</a:t>
          </a:r>
          <a:r>
            <a:rPr lang="en-US" b="0" i="0" dirty="0">
              <a:solidFill>
                <a:schemeClr val="bg2"/>
              </a:solidFill>
              <a:latin typeface="Times New Roman" panose="02020603050405020304" pitchFamily="18" charset="0"/>
              <a:cs typeface="Times New Roman" panose="02020603050405020304" pitchFamily="18" charset="0"/>
            </a:rPr>
            <a:t>.</a:t>
          </a:r>
          <a:endParaRPr lang="en-US" dirty="0">
            <a:solidFill>
              <a:schemeClr val="bg2"/>
            </a:solidFill>
            <a:latin typeface="Times New Roman" panose="02020603050405020304" pitchFamily="18" charset="0"/>
            <a:cs typeface="Times New Roman" panose="02020603050405020304" pitchFamily="18" charset="0"/>
          </a:endParaRPr>
        </a:p>
      </dgm:t>
    </dgm:pt>
    <dgm:pt modelId="{8FCCB701-D382-4E9B-9891-2325CD191772}" cxnId="{FC1D0F4B-3EC6-4D88-9FBB-EB9121030A55}" type="parTrans">
      <dgm:prSet/>
      <dgm:spPr/>
      <dgm:t>
        <a:bodyPr/>
        <a:lstStyle/>
        <a:p>
          <a:endParaRPr lang="en-US">
            <a:latin typeface="Times New Roman" panose="02020603050405020304" pitchFamily="18" charset="0"/>
            <a:cs typeface="Times New Roman" panose="02020603050405020304" pitchFamily="18" charset="0"/>
          </a:endParaRPr>
        </a:p>
      </dgm:t>
    </dgm:pt>
    <dgm:pt modelId="{8BFAACA0-5DD5-4073-B052-0AEB7B2DB1EC}" cxnId="{FC1D0F4B-3EC6-4D88-9FBB-EB9121030A55}" type="sibTrans">
      <dgm:prSet/>
      <dgm:spPr/>
      <dgm:t>
        <a:bodyPr/>
        <a:lstStyle/>
        <a:p>
          <a:endParaRPr lang="en-US">
            <a:latin typeface="Times New Roman" panose="02020603050405020304" pitchFamily="18" charset="0"/>
            <a:cs typeface="Times New Roman" panose="02020603050405020304" pitchFamily="18" charset="0"/>
          </a:endParaRPr>
        </a:p>
      </dgm:t>
    </dgm:pt>
    <dgm:pt modelId="{0C9E558A-EB76-479A-A9C6-04479E54F91D}">
      <dgm:prSet/>
      <dgm:spPr/>
      <dgm:t>
        <a:bodyPr/>
        <a:lstStyle/>
        <a:p>
          <a:pPr algn="just">
            <a:buFont typeface="+mj-lt"/>
            <a:buAutoNum type="arabicPeriod"/>
          </a:pPr>
          <a:r>
            <a:rPr lang="en-US" b="0" i="0" dirty="0">
              <a:solidFill>
                <a:schemeClr val="bg2"/>
              </a:solidFill>
              <a:latin typeface="Times New Roman" panose="02020603050405020304" pitchFamily="18" charset="0"/>
              <a:cs typeface="Times New Roman" panose="02020603050405020304" pitchFamily="18" charset="0"/>
            </a:rPr>
            <a:t>Download the image’s binary data.</a:t>
          </a:r>
          <a:endParaRPr lang="en-US" dirty="0">
            <a:solidFill>
              <a:schemeClr val="bg2"/>
            </a:solidFill>
            <a:latin typeface="Times New Roman" panose="02020603050405020304" pitchFamily="18" charset="0"/>
            <a:cs typeface="Times New Roman" panose="02020603050405020304" pitchFamily="18" charset="0"/>
          </a:endParaRPr>
        </a:p>
      </dgm:t>
    </dgm:pt>
    <dgm:pt modelId="{137DD9A1-5E0C-449C-AC9E-75397C78E0C6}" cxnId="{F891F3B0-75E0-4480-8351-0967969F5F0B}" type="parTrans">
      <dgm:prSet/>
      <dgm:spPr/>
      <dgm:t>
        <a:bodyPr/>
        <a:lstStyle/>
        <a:p>
          <a:endParaRPr lang="en-US">
            <a:latin typeface="Times New Roman" panose="02020603050405020304" pitchFamily="18" charset="0"/>
            <a:cs typeface="Times New Roman" panose="02020603050405020304" pitchFamily="18" charset="0"/>
          </a:endParaRPr>
        </a:p>
      </dgm:t>
    </dgm:pt>
    <dgm:pt modelId="{8FD325E0-A6ED-4278-AC21-C4FEEF1CB878}" cxnId="{F891F3B0-75E0-4480-8351-0967969F5F0B}" type="sibTrans">
      <dgm:prSet/>
      <dgm:spPr/>
      <dgm:t>
        <a:bodyPr/>
        <a:lstStyle/>
        <a:p>
          <a:endParaRPr lang="en-US">
            <a:latin typeface="Times New Roman" panose="02020603050405020304" pitchFamily="18" charset="0"/>
            <a:cs typeface="Times New Roman" panose="02020603050405020304" pitchFamily="18" charset="0"/>
          </a:endParaRPr>
        </a:p>
      </dgm:t>
    </dgm:pt>
    <dgm:pt modelId="{70F71F56-F9F0-45D3-AD0E-5355D0000D83}">
      <dgm:prSet/>
      <dgm:spPr/>
      <dgm:t>
        <a:bodyPr/>
        <a:lstStyle/>
        <a:p>
          <a:pPr algn="just">
            <a:buFont typeface="+mj-lt"/>
            <a:buAutoNum type="arabicPeriod"/>
          </a:pPr>
          <a:r>
            <a:rPr lang="en-US" b="0" i="0" dirty="0">
              <a:solidFill>
                <a:schemeClr val="bg2"/>
              </a:solidFill>
              <a:latin typeface="Times New Roman" panose="02020603050405020304" pitchFamily="18" charset="0"/>
              <a:cs typeface="Times New Roman" panose="02020603050405020304" pitchFamily="18" charset="0"/>
            </a:rPr>
            <a:t>Use the image data to create an instance of </a:t>
          </a:r>
          <a:r>
            <a:rPr lang="en-US" b="0" i="0" dirty="0" err="1">
              <a:solidFill>
                <a:schemeClr val="bg2"/>
              </a:solidFill>
              <a:latin typeface="Times New Roman" panose="02020603050405020304" pitchFamily="18" charset="0"/>
              <a:cs typeface="Times New Roman" panose="02020603050405020304" pitchFamily="18" charset="0"/>
            </a:rPr>
            <a:t>UIImage</a:t>
          </a:r>
          <a:r>
            <a:rPr lang="en-US" b="0" i="0" dirty="0">
              <a:solidFill>
                <a:schemeClr val="bg2"/>
              </a:solidFill>
              <a:latin typeface="Times New Roman" panose="02020603050405020304" pitchFamily="18" charset="0"/>
              <a:cs typeface="Times New Roman" panose="02020603050405020304" pitchFamily="18" charset="0"/>
            </a:rPr>
            <a:t>.</a:t>
          </a:r>
          <a:endParaRPr lang="en-US" dirty="0">
            <a:solidFill>
              <a:schemeClr val="bg2"/>
            </a:solidFill>
            <a:latin typeface="Times New Roman" panose="02020603050405020304" pitchFamily="18" charset="0"/>
            <a:cs typeface="Times New Roman" panose="02020603050405020304" pitchFamily="18" charset="0"/>
          </a:endParaRPr>
        </a:p>
      </dgm:t>
    </dgm:pt>
    <dgm:pt modelId="{6C975617-E856-4536-AF26-243F1B7F6C41}" cxnId="{03C026A9-ED24-4EBF-B238-90CE16A4199F}" type="parTrans">
      <dgm:prSet/>
      <dgm:spPr/>
      <dgm:t>
        <a:bodyPr/>
        <a:lstStyle/>
        <a:p>
          <a:endParaRPr lang="en-US">
            <a:latin typeface="Times New Roman" panose="02020603050405020304" pitchFamily="18" charset="0"/>
            <a:cs typeface="Times New Roman" panose="02020603050405020304" pitchFamily="18" charset="0"/>
          </a:endParaRPr>
        </a:p>
      </dgm:t>
    </dgm:pt>
    <dgm:pt modelId="{3EB614F5-B4E3-4967-A4AB-F37E5B39B7C2}" cxnId="{03C026A9-ED24-4EBF-B238-90CE16A4199F}" type="sibTrans">
      <dgm:prSet/>
      <dgm:spPr/>
      <dgm:t>
        <a:bodyPr/>
        <a:lstStyle/>
        <a:p>
          <a:endParaRPr lang="en-US">
            <a:latin typeface="Times New Roman" panose="02020603050405020304" pitchFamily="18" charset="0"/>
            <a:cs typeface="Times New Roman" panose="02020603050405020304" pitchFamily="18" charset="0"/>
          </a:endParaRPr>
        </a:p>
      </dgm:t>
    </dgm:pt>
    <dgm:pt modelId="{DFD4D5D9-C53F-44FF-ADB4-EDBF0583352D}">
      <dgm:prSet/>
      <dgm:spPr/>
      <dgm:t>
        <a:bodyPr/>
        <a:lstStyle/>
        <a:p>
          <a:pPr algn="just">
            <a:buFont typeface="+mj-lt"/>
            <a:buAutoNum type="arabicPeriod"/>
          </a:pPr>
          <a:r>
            <a:rPr lang="en-US" b="0" i="0" dirty="0">
              <a:solidFill>
                <a:schemeClr val="bg2"/>
              </a:solidFill>
              <a:latin typeface="Times New Roman" panose="02020603050405020304" pitchFamily="18" charset="0"/>
              <a:cs typeface="Times New Roman" panose="02020603050405020304" pitchFamily="18" charset="0"/>
            </a:rPr>
            <a:t>Execute the completion callback with the retrieved image. Note that the defer block gets executed regardless of which return is executed. For example, if there is no image asset, then image never gets set upon the return and no image appears for the restaurant.</a:t>
          </a:r>
          <a:endParaRPr lang="en-US" dirty="0">
            <a:solidFill>
              <a:schemeClr val="bg2"/>
            </a:solidFill>
            <a:latin typeface="Times New Roman" panose="02020603050405020304" pitchFamily="18" charset="0"/>
            <a:cs typeface="Times New Roman" panose="02020603050405020304" pitchFamily="18" charset="0"/>
          </a:endParaRPr>
        </a:p>
      </dgm:t>
    </dgm:pt>
    <dgm:pt modelId="{50B1B76C-34C9-446E-A322-6E81D0A01CFB}" cxnId="{A6F43C11-BB7A-46AC-A1D7-A409D35BF558}" type="parTrans">
      <dgm:prSet/>
      <dgm:spPr/>
      <dgm:t>
        <a:bodyPr/>
        <a:lstStyle/>
        <a:p>
          <a:endParaRPr lang="en-US">
            <a:latin typeface="Times New Roman" panose="02020603050405020304" pitchFamily="18" charset="0"/>
            <a:cs typeface="Times New Roman" panose="02020603050405020304" pitchFamily="18" charset="0"/>
          </a:endParaRPr>
        </a:p>
      </dgm:t>
    </dgm:pt>
    <dgm:pt modelId="{ECF8D53E-F321-4BE6-8019-4A859885A1FE}" cxnId="{A6F43C11-BB7A-46AC-A1D7-A409D35BF558}" type="sibTrans">
      <dgm:prSet/>
      <dgm:spPr/>
      <dgm:t>
        <a:bodyPr/>
        <a:lstStyle/>
        <a:p>
          <a:endParaRPr lang="en-US">
            <a:latin typeface="Times New Roman" panose="02020603050405020304" pitchFamily="18" charset="0"/>
            <a:cs typeface="Times New Roman" panose="02020603050405020304" pitchFamily="18" charset="0"/>
          </a:endParaRPr>
        </a:p>
      </dgm:t>
    </dgm:pt>
    <dgm:pt modelId="{7163719A-DFAD-4D2C-BD6B-C84589C9BCB6}">
      <dgm:prSet/>
      <dgm:spPr/>
      <dgm:t>
        <a:bodyPr/>
        <a:lstStyle/>
        <a:p>
          <a:pPr algn="just">
            <a:buFont typeface="+mj-lt"/>
            <a:buAutoNum type="arabicPeriod"/>
          </a:pPr>
          <a:endParaRPr lang="en-US" dirty="0">
            <a:solidFill>
              <a:schemeClr val="bg2"/>
            </a:solidFill>
            <a:latin typeface="Times New Roman" panose="02020603050405020304" pitchFamily="18" charset="0"/>
            <a:cs typeface="Times New Roman" panose="02020603050405020304" pitchFamily="18" charset="0"/>
          </a:endParaRPr>
        </a:p>
      </dgm:t>
    </dgm:pt>
    <dgm:pt modelId="{B29C1096-6CD5-408F-BB95-CAA4346569F9}" cxnId="{46C336BF-7731-49BC-BAE7-3F56C3770AB1}" type="parTrans">
      <dgm:prSet/>
      <dgm:spPr/>
      <dgm:t>
        <a:bodyPr/>
        <a:lstStyle/>
        <a:p>
          <a:endParaRPr lang="en-US">
            <a:latin typeface="Times New Roman" panose="02020603050405020304" pitchFamily="18" charset="0"/>
            <a:cs typeface="Times New Roman" panose="02020603050405020304" pitchFamily="18" charset="0"/>
          </a:endParaRPr>
        </a:p>
      </dgm:t>
    </dgm:pt>
    <dgm:pt modelId="{1E16D11C-3318-4783-98DB-351430BAA380}" cxnId="{46C336BF-7731-49BC-BAE7-3F56C3770AB1}" type="sibTrans">
      <dgm:prSet/>
      <dgm:spPr/>
      <dgm:t>
        <a:bodyPr/>
        <a:lstStyle/>
        <a:p>
          <a:endParaRPr lang="en-US">
            <a:latin typeface="Times New Roman" panose="02020603050405020304" pitchFamily="18" charset="0"/>
            <a:cs typeface="Times New Roman" panose="02020603050405020304" pitchFamily="18" charset="0"/>
          </a:endParaRPr>
        </a:p>
      </dgm:t>
    </dgm:pt>
    <dgm:pt modelId="{85A03203-E713-4FC8-B3FD-66832C839F7A}">
      <dgm:prSet/>
      <dgm:spPr/>
      <dgm:t>
        <a:bodyPr/>
        <a:lstStyle/>
        <a:p>
          <a:pPr algn="just">
            <a:buFont typeface="+mj-lt"/>
            <a:buAutoNum type="arabicPeriod"/>
          </a:pPr>
          <a:endParaRPr lang="en-US" dirty="0">
            <a:solidFill>
              <a:schemeClr val="bg2"/>
            </a:solidFill>
            <a:latin typeface="Times New Roman" panose="02020603050405020304" pitchFamily="18" charset="0"/>
            <a:cs typeface="Times New Roman" panose="02020603050405020304" pitchFamily="18" charset="0"/>
          </a:endParaRPr>
        </a:p>
      </dgm:t>
    </dgm:pt>
    <dgm:pt modelId="{967EF6AC-9F60-4BC0-BA68-F7DFD3E84F5E}" cxnId="{ADD1A16E-D340-4CC2-80C8-8BB2F5B8D828}" type="parTrans">
      <dgm:prSet/>
      <dgm:spPr/>
      <dgm:t>
        <a:bodyPr/>
        <a:lstStyle/>
        <a:p>
          <a:endParaRPr lang="en-US">
            <a:latin typeface="Times New Roman" panose="02020603050405020304" pitchFamily="18" charset="0"/>
            <a:cs typeface="Times New Roman" panose="02020603050405020304" pitchFamily="18" charset="0"/>
          </a:endParaRPr>
        </a:p>
      </dgm:t>
    </dgm:pt>
    <dgm:pt modelId="{2338C8E0-3F35-423B-AF78-3173910B7353}" cxnId="{ADD1A16E-D340-4CC2-80C8-8BB2F5B8D828}" type="sibTrans">
      <dgm:prSet/>
      <dgm:spPr/>
      <dgm:t>
        <a:bodyPr/>
        <a:lstStyle/>
        <a:p>
          <a:endParaRPr lang="en-US">
            <a:latin typeface="Times New Roman" panose="02020603050405020304" pitchFamily="18" charset="0"/>
            <a:cs typeface="Times New Roman" panose="02020603050405020304" pitchFamily="18" charset="0"/>
          </a:endParaRPr>
        </a:p>
      </dgm:t>
    </dgm:pt>
    <dgm:pt modelId="{F7D9E854-8892-4865-9C78-45577BB4ACA1}">
      <dgm:prSet/>
      <dgm:spPr/>
      <dgm:t>
        <a:bodyPr/>
        <a:lstStyle/>
        <a:p>
          <a:pPr algn="just">
            <a:buFont typeface="+mj-lt"/>
            <a:buAutoNum type="arabicPeriod"/>
          </a:pPr>
          <a:endParaRPr lang="en-US" dirty="0">
            <a:solidFill>
              <a:schemeClr val="bg2"/>
            </a:solidFill>
            <a:latin typeface="Times New Roman" panose="02020603050405020304" pitchFamily="18" charset="0"/>
            <a:cs typeface="Times New Roman" panose="02020603050405020304" pitchFamily="18" charset="0"/>
          </a:endParaRPr>
        </a:p>
      </dgm:t>
    </dgm:pt>
    <dgm:pt modelId="{2E35D765-5990-4D4C-BD71-1B5F897866D4}" cxnId="{084A7CCD-1738-4660-8818-1F7826891D48}" type="parTrans">
      <dgm:prSet/>
      <dgm:spPr/>
      <dgm:t>
        <a:bodyPr/>
        <a:lstStyle/>
        <a:p>
          <a:endParaRPr lang="en-US">
            <a:latin typeface="Times New Roman" panose="02020603050405020304" pitchFamily="18" charset="0"/>
            <a:cs typeface="Times New Roman" panose="02020603050405020304" pitchFamily="18" charset="0"/>
          </a:endParaRPr>
        </a:p>
      </dgm:t>
    </dgm:pt>
    <dgm:pt modelId="{C21477CF-6242-4E39-8865-C09F52AA4FC8}" cxnId="{084A7CCD-1738-4660-8818-1F7826891D48}" type="sibTrans">
      <dgm:prSet/>
      <dgm:spPr/>
      <dgm:t>
        <a:bodyPr/>
        <a:lstStyle/>
        <a:p>
          <a:endParaRPr lang="en-US">
            <a:latin typeface="Times New Roman" panose="02020603050405020304" pitchFamily="18" charset="0"/>
            <a:cs typeface="Times New Roman" panose="02020603050405020304" pitchFamily="18" charset="0"/>
          </a:endParaRPr>
        </a:p>
      </dgm:t>
    </dgm:pt>
    <dgm:pt modelId="{CF400CDC-AE51-4F3C-926B-D06D7CA6570F}" type="pres">
      <dgm:prSet presAssocID="{7685644D-5385-4D64-8D8A-C870DF0F6B82}" presName="linear" presStyleCnt="0">
        <dgm:presLayoutVars>
          <dgm:dir/>
          <dgm:animLvl val="lvl"/>
          <dgm:resizeHandles val="exact"/>
        </dgm:presLayoutVars>
      </dgm:prSet>
      <dgm:spPr/>
    </dgm:pt>
    <dgm:pt modelId="{3965B1E1-6885-47A7-8CF9-6E1A6DF497B0}" type="pres">
      <dgm:prSet presAssocID="{75575561-58D8-4E68-96F4-AB7B4896F511}" presName="parentLin" presStyleCnt="0"/>
      <dgm:spPr/>
    </dgm:pt>
    <dgm:pt modelId="{26FEAE00-C0D7-4B7A-B2EE-5F027CE23951}" type="pres">
      <dgm:prSet presAssocID="{75575561-58D8-4E68-96F4-AB7B4896F511}" presName="parentLeftMargin" presStyleLbl="node1" presStyleIdx="0" presStyleCnt="1"/>
      <dgm:spPr/>
    </dgm:pt>
    <dgm:pt modelId="{C3862D64-7CAD-4375-8C8D-C8A21DEB3C2C}" type="pres">
      <dgm:prSet presAssocID="{75575561-58D8-4E68-96F4-AB7B4896F511}" presName="parentText" presStyleLbl="node1" presStyleIdx="0" presStyleCnt="1">
        <dgm:presLayoutVars>
          <dgm:chMax val="0"/>
          <dgm:bulletEnabled val="1"/>
        </dgm:presLayoutVars>
      </dgm:prSet>
      <dgm:spPr/>
    </dgm:pt>
    <dgm:pt modelId="{69C1BC34-F10A-407B-8CD8-D8C80984D3A0}" type="pres">
      <dgm:prSet presAssocID="{75575561-58D8-4E68-96F4-AB7B4896F511}" presName="negativeSpace" presStyleCnt="0"/>
      <dgm:spPr/>
    </dgm:pt>
    <dgm:pt modelId="{D1037660-0DE7-4D28-9DBF-8F9027B1F319}" type="pres">
      <dgm:prSet presAssocID="{75575561-58D8-4E68-96F4-AB7B4896F511}" presName="childText" presStyleLbl="conFgAcc1" presStyleIdx="0" presStyleCnt="1">
        <dgm:presLayoutVars>
          <dgm:bulletEnabled val="1"/>
        </dgm:presLayoutVars>
      </dgm:prSet>
      <dgm:spPr/>
    </dgm:pt>
  </dgm:ptLst>
  <dgm:cxnLst>
    <dgm:cxn modelId="{8A581F01-23E0-467F-8D81-431D83443A65}" type="presOf" srcId="{DFD4D5D9-C53F-44FF-ADB4-EDBF0583352D}" destId="{D1037660-0DE7-4D28-9DBF-8F9027B1F319}" srcOrd="0" destOrd="7" presId="urn:microsoft.com/office/officeart/2005/8/layout/list1"/>
    <dgm:cxn modelId="{06069407-70CC-4B5A-AC12-169623F00A95}" type="presOf" srcId="{0C9E558A-EB76-479A-A9C6-04479E54F91D}" destId="{D1037660-0DE7-4D28-9DBF-8F9027B1F319}" srcOrd="0" destOrd="3" presId="urn:microsoft.com/office/officeart/2005/8/layout/list1"/>
    <dgm:cxn modelId="{A6F43C11-BB7A-46AC-A1D7-A409D35BF558}" srcId="{75575561-58D8-4E68-96F4-AB7B4896F511}" destId="{DFD4D5D9-C53F-44FF-ADB4-EDBF0583352D}" srcOrd="7" destOrd="0" parTransId="{50B1B76C-34C9-446E-A322-6E81D0A01CFB}" sibTransId="{ECF8D53E-F321-4BE6-8019-4A859885A1FE}"/>
    <dgm:cxn modelId="{F1144921-AE09-42F1-87B7-8E262DA003A8}" type="presOf" srcId="{AEAF7FA2-C62F-4E0B-8E36-EA03D46B695B}" destId="{D1037660-0DE7-4D28-9DBF-8F9027B1F319}" srcOrd="0" destOrd="0" presId="urn:microsoft.com/office/officeart/2005/8/layout/list1"/>
    <dgm:cxn modelId="{DF129B36-8732-4A36-8D58-43458D242A2E}" srcId="{7685644D-5385-4D64-8D8A-C870DF0F6B82}" destId="{75575561-58D8-4E68-96F4-AB7B4896F511}" srcOrd="0" destOrd="0" parTransId="{ED19F976-0FCE-4C8D-AB50-C736544FDE73}" sibTransId="{519E3849-903F-4ED3-9F87-BA482388B405}"/>
    <dgm:cxn modelId="{90AAF739-EBEA-4481-A1A9-8E23753E8497}" type="presOf" srcId="{7163719A-DFAD-4D2C-BD6B-C84589C9BCB6}" destId="{D1037660-0DE7-4D28-9DBF-8F9027B1F319}" srcOrd="0" destOrd="1" presId="urn:microsoft.com/office/officeart/2005/8/layout/list1"/>
    <dgm:cxn modelId="{CE027743-B57D-43D1-9EC0-3CD386241039}" type="presOf" srcId="{6737B393-7459-4683-BDE9-09C8738E30D3}" destId="{D1037660-0DE7-4D28-9DBF-8F9027B1F319}" srcOrd="0" destOrd="2" presId="urn:microsoft.com/office/officeart/2005/8/layout/list1"/>
    <dgm:cxn modelId="{FC1D0F4B-3EC6-4D88-9FBB-EB9121030A55}" srcId="{75575561-58D8-4E68-96F4-AB7B4896F511}" destId="{6737B393-7459-4683-BDE9-09C8738E30D3}" srcOrd="2" destOrd="0" parTransId="{8FCCB701-D382-4E9B-9891-2325CD191772}" sibTransId="{8BFAACA0-5DD5-4073-B052-0AEB7B2DB1EC}"/>
    <dgm:cxn modelId="{ADD1A16E-D340-4CC2-80C8-8BB2F5B8D828}" srcId="{75575561-58D8-4E68-96F4-AB7B4896F511}" destId="{85A03203-E713-4FC8-B3FD-66832C839F7A}" srcOrd="4" destOrd="0" parTransId="{967EF6AC-9F60-4BC0-BA68-F7DFD3E84F5E}" sibTransId="{2338C8E0-3F35-423B-AF78-3173910B7353}"/>
    <dgm:cxn modelId="{C6DB4D71-055B-4104-B6B0-40448B2C37E4}" type="presOf" srcId="{F7D9E854-8892-4865-9C78-45577BB4ACA1}" destId="{D1037660-0DE7-4D28-9DBF-8F9027B1F319}" srcOrd="0" destOrd="6" presId="urn:microsoft.com/office/officeart/2005/8/layout/list1"/>
    <dgm:cxn modelId="{A6D98A75-5FF4-4CC5-81F8-4F9F983FC86F}" type="presOf" srcId="{75575561-58D8-4E68-96F4-AB7B4896F511}" destId="{C3862D64-7CAD-4375-8C8D-C8A21DEB3C2C}" srcOrd="1" destOrd="0" presId="urn:microsoft.com/office/officeart/2005/8/layout/list1"/>
    <dgm:cxn modelId="{577DE082-7B92-43E7-B4AC-A210D0FAEEBC}" type="presOf" srcId="{70F71F56-F9F0-45D3-AD0E-5355D0000D83}" destId="{D1037660-0DE7-4D28-9DBF-8F9027B1F319}" srcOrd="0" destOrd="5" presId="urn:microsoft.com/office/officeart/2005/8/layout/list1"/>
    <dgm:cxn modelId="{03C026A9-ED24-4EBF-B238-90CE16A4199F}" srcId="{75575561-58D8-4E68-96F4-AB7B4896F511}" destId="{70F71F56-F9F0-45D3-AD0E-5355D0000D83}" srcOrd="5" destOrd="0" parTransId="{6C975617-E856-4536-AF26-243F1B7F6C41}" sibTransId="{3EB614F5-B4E3-4967-A4AB-F37E5B39B7C2}"/>
    <dgm:cxn modelId="{9366C3AB-A2A9-406B-9891-3080BB85BAA2}" type="presOf" srcId="{85A03203-E713-4FC8-B3FD-66832C839F7A}" destId="{D1037660-0DE7-4D28-9DBF-8F9027B1F319}" srcOrd="0" destOrd="4" presId="urn:microsoft.com/office/officeart/2005/8/layout/list1"/>
    <dgm:cxn modelId="{F891F3B0-75E0-4480-8351-0967969F5F0B}" srcId="{75575561-58D8-4E68-96F4-AB7B4896F511}" destId="{0C9E558A-EB76-479A-A9C6-04479E54F91D}" srcOrd="3" destOrd="0" parTransId="{137DD9A1-5E0C-449C-AC9E-75397C78E0C6}" sibTransId="{8FD325E0-A6ED-4278-AC21-C4FEEF1CB878}"/>
    <dgm:cxn modelId="{46C336BF-7731-49BC-BAE7-3F56C3770AB1}" srcId="{75575561-58D8-4E68-96F4-AB7B4896F511}" destId="{7163719A-DFAD-4D2C-BD6B-C84589C9BCB6}" srcOrd="1" destOrd="0" parTransId="{B29C1096-6CD5-408F-BB95-CAA4346569F9}" sibTransId="{1E16D11C-3318-4783-98DB-351430BAA380}"/>
    <dgm:cxn modelId="{BB0047C4-DAB7-4912-B87C-A090BC78C08A}" type="presOf" srcId="{7685644D-5385-4D64-8D8A-C870DF0F6B82}" destId="{CF400CDC-AE51-4F3C-926B-D06D7CA6570F}" srcOrd="0" destOrd="0" presId="urn:microsoft.com/office/officeart/2005/8/layout/list1"/>
    <dgm:cxn modelId="{AC5308C8-CBE6-499B-B797-B41B50F55973}" srcId="{75575561-58D8-4E68-96F4-AB7B4896F511}" destId="{AEAF7FA2-C62F-4E0B-8E36-EA03D46B695B}" srcOrd="0" destOrd="0" parTransId="{79B80552-BC09-4D42-9D2A-813743A1634A}" sibTransId="{042EC51C-22F9-437B-95FE-21F9DFC72217}"/>
    <dgm:cxn modelId="{084A7CCD-1738-4660-8818-1F7826891D48}" srcId="{75575561-58D8-4E68-96F4-AB7B4896F511}" destId="{F7D9E854-8892-4865-9C78-45577BB4ACA1}" srcOrd="6" destOrd="0" parTransId="{2E35D765-5990-4D4C-BD71-1B5F897866D4}" sibTransId="{C21477CF-6242-4E39-8865-C09F52AA4FC8}"/>
    <dgm:cxn modelId="{2B7A6EDC-846A-4100-A46C-B6F37C64DFC5}" type="presOf" srcId="{75575561-58D8-4E68-96F4-AB7B4896F511}" destId="{26FEAE00-C0D7-4B7A-B2EE-5F027CE23951}" srcOrd="0" destOrd="0" presId="urn:microsoft.com/office/officeart/2005/8/layout/list1"/>
    <dgm:cxn modelId="{CA2FA5BF-2087-40E7-9078-6BC911CAEE34}" type="presParOf" srcId="{CF400CDC-AE51-4F3C-926B-D06D7CA6570F}" destId="{3965B1E1-6885-47A7-8CF9-6E1A6DF497B0}" srcOrd="0" destOrd="0" presId="urn:microsoft.com/office/officeart/2005/8/layout/list1"/>
    <dgm:cxn modelId="{D685DEBF-AD36-45C8-A30B-79D881C487E6}" type="presParOf" srcId="{3965B1E1-6885-47A7-8CF9-6E1A6DF497B0}" destId="{26FEAE00-C0D7-4B7A-B2EE-5F027CE23951}" srcOrd="0" destOrd="0" presId="urn:microsoft.com/office/officeart/2005/8/layout/list1"/>
    <dgm:cxn modelId="{0874A4B0-EDB2-42C0-9A70-AF6533920AE6}" type="presParOf" srcId="{3965B1E1-6885-47A7-8CF9-6E1A6DF497B0}" destId="{C3862D64-7CAD-4375-8C8D-C8A21DEB3C2C}" srcOrd="1" destOrd="0" presId="urn:microsoft.com/office/officeart/2005/8/layout/list1"/>
    <dgm:cxn modelId="{49CED14B-0CB4-4CA2-839F-C3DD473F5DEB}" type="presParOf" srcId="{CF400CDC-AE51-4F3C-926B-D06D7CA6570F}" destId="{69C1BC34-F10A-407B-8CD8-D8C80984D3A0}" srcOrd="1" destOrd="0" presId="urn:microsoft.com/office/officeart/2005/8/layout/list1"/>
    <dgm:cxn modelId="{D286FD14-BEFD-4624-91AE-AFD4C3046A1F}" type="presParOf" srcId="{CF400CDC-AE51-4F3C-926B-D06D7CA6570F}" destId="{D1037660-0DE7-4D28-9DBF-8F9027B1F319}" srcOrd="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0DD58C-012F-4AC9-AEC8-BCF1D6538226}"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FF2CF564-A23E-4594-9FC2-DC3F8AAF5BBF}">
      <dgm:prSet custT="1"/>
      <dgm:spPr>
        <a:solidFill>
          <a:srgbClr val="54EEA8"/>
        </a:solidFill>
      </dgm:spPr>
      <dgm:t>
        <a:bodyPr/>
        <a:lstStyle/>
        <a:p>
          <a:pPr algn="ctr"/>
          <a:r>
            <a:rPr lang="en-US" sz="1600" b="0" i="0" dirty="0">
              <a:solidFill>
                <a:schemeClr val="bg2"/>
              </a:solidFill>
              <a:latin typeface="Times New Roman" panose="02020603050405020304" pitchFamily="18" charset="0"/>
              <a:cs typeface="Times New Roman" panose="02020603050405020304" pitchFamily="18" charset="0"/>
            </a:rPr>
            <a:t>There are two gotchas with CloudKit assets:</a:t>
          </a:r>
          <a:endParaRPr lang="en-US" sz="1600" dirty="0">
            <a:solidFill>
              <a:schemeClr val="bg2"/>
            </a:solidFill>
            <a:latin typeface="Times New Roman" panose="02020603050405020304" pitchFamily="18" charset="0"/>
            <a:cs typeface="Times New Roman" panose="02020603050405020304" pitchFamily="18" charset="0"/>
          </a:endParaRPr>
        </a:p>
      </dgm:t>
    </dgm:pt>
    <dgm:pt modelId="{FBAD1A4D-9E64-4FF2-92B1-BE1A1AACD42A}" cxnId="{4FA9C2CA-B969-4585-AE39-12A1505C37A6}" type="par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0DFA6362-7DD2-4786-B10E-DDC9607844BB}" cxnId="{4FA9C2CA-B969-4585-AE39-12A1505C37A6}" type="sib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1C7C923E-A411-4125-82DF-48195D959027}">
      <dgm:prSet/>
      <dgm:spPr/>
      <dgm:t>
        <a:bodyPr/>
        <a:lstStyle/>
        <a:p>
          <a:pPr algn="just"/>
          <a:r>
            <a:rPr lang="en-US" b="0" i="0">
              <a:solidFill>
                <a:schemeClr val="bg2"/>
              </a:solidFill>
              <a:latin typeface="Times New Roman" panose="02020603050405020304" pitchFamily="18" charset="0"/>
              <a:cs typeface="Times New Roman" panose="02020603050405020304" pitchFamily="18" charset="0"/>
            </a:rPr>
            <a:t>Assets can only exist in CloudKit as attributes on records; you can’t store them on their own. Deleting a record will also delete any associated assets.</a:t>
          </a:r>
          <a:endParaRPr lang="en-US">
            <a:solidFill>
              <a:schemeClr val="bg2"/>
            </a:solidFill>
            <a:latin typeface="Times New Roman" panose="02020603050405020304" pitchFamily="18" charset="0"/>
            <a:cs typeface="Times New Roman" panose="02020603050405020304" pitchFamily="18" charset="0"/>
          </a:endParaRPr>
        </a:p>
      </dgm:t>
    </dgm:pt>
    <dgm:pt modelId="{949C0AE5-4717-4703-A63F-016F16966B68}" cxnId="{F727E3AC-FB04-4C17-AEE9-406B6D063724}" type="par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FB98D214-A377-4608-B412-06203945EDE7}" cxnId="{F727E3AC-FB04-4C17-AEE9-406B6D063724}" type="sib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04C9DCF3-3172-4B86-B3C3-DE6FAAAEDD08}">
      <dgm:prSet/>
      <dgm:spPr/>
      <dgm:t>
        <a:bodyPr/>
        <a:lstStyle/>
        <a:p>
          <a:pPr algn="just"/>
          <a:r>
            <a:rPr lang="en-US" b="0" i="0">
              <a:solidFill>
                <a:schemeClr val="bg2"/>
              </a:solidFill>
              <a:latin typeface="Times New Roman" panose="02020603050405020304" pitchFamily="18" charset="0"/>
              <a:cs typeface="Times New Roman" panose="02020603050405020304" pitchFamily="18" charset="0"/>
            </a:rPr>
            <a:t>Retrieving assets can negatively impact performance because you download the assets at the same time as the rest of the record data. If your app makes heavy use of assets, then you should store a reference to a different type of record that holds just the asset.</a:t>
          </a:r>
          <a:endParaRPr lang="en-US">
            <a:solidFill>
              <a:schemeClr val="bg2"/>
            </a:solidFill>
            <a:latin typeface="Times New Roman" panose="02020603050405020304" pitchFamily="18" charset="0"/>
            <a:cs typeface="Times New Roman" panose="02020603050405020304" pitchFamily="18" charset="0"/>
          </a:endParaRPr>
        </a:p>
      </dgm:t>
    </dgm:pt>
    <dgm:pt modelId="{05C3033D-C007-4F04-AC3B-6E92F2D8FCE7}" cxnId="{2389FEB5-902F-4C38-87ED-6AD0A87F4CF0}" type="par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BD253284-17BE-4F25-9818-3279D84FF621}" cxnId="{2389FEB5-902F-4C38-87ED-6AD0A87F4CF0}" type="sibTrans">
      <dgm:prSet/>
      <dgm:spPr/>
      <dgm:t>
        <a:bodyPr/>
        <a:lstStyle/>
        <a:p>
          <a:pPr algn="just"/>
          <a:endParaRPr lang="en-US">
            <a:solidFill>
              <a:schemeClr val="bg2"/>
            </a:solidFill>
            <a:latin typeface="Times New Roman" panose="02020603050405020304" pitchFamily="18" charset="0"/>
            <a:cs typeface="Times New Roman" panose="02020603050405020304" pitchFamily="18" charset="0"/>
          </a:endParaRPr>
        </a:p>
      </dgm:t>
    </dgm:pt>
    <dgm:pt modelId="{A66163AB-D45F-4855-AD23-A3DF1F419D6A}" type="pres">
      <dgm:prSet presAssocID="{A10DD58C-012F-4AC9-AEC8-BCF1D6538226}" presName="vert0" presStyleCnt="0">
        <dgm:presLayoutVars>
          <dgm:dir/>
          <dgm:animOne val="branch"/>
          <dgm:animLvl val="lvl"/>
        </dgm:presLayoutVars>
      </dgm:prSet>
      <dgm:spPr/>
    </dgm:pt>
    <dgm:pt modelId="{7BE50D06-611E-416A-B98A-A8F008D597A3}" type="pres">
      <dgm:prSet presAssocID="{FF2CF564-A23E-4594-9FC2-DC3F8AAF5BBF}" presName="thickLine" presStyleLbl="alignNode1" presStyleIdx="0" presStyleCnt="1"/>
      <dgm:spPr/>
    </dgm:pt>
    <dgm:pt modelId="{8A305AB3-4533-42A6-8001-6507AB6E94B7}" type="pres">
      <dgm:prSet presAssocID="{FF2CF564-A23E-4594-9FC2-DC3F8AAF5BBF}" presName="horz1" presStyleCnt="0"/>
      <dgm:spPr/>
    </dgm:pt>
    <dgm:pt modelId="{CAD11CAC-A0C6-4850-B3CD-062ECB55A20E}" type="pres">
      <dgm:prSet presAssocID="{FF2CF564-A23E-4594-9FC2-DC3F8AAF5BBF}" presName="tx1" presStyleLbl="revTx" presStyleIdx="0" presStyleCnt="3"/>
      <dgm:spPr/>
    </dgm:pt>
    <dgm:pt modelId="{FA088E2F-810C-4832-89DD-82569D9292AA}" type="pres">
      <dgm:prSet presAssocID="{FF2CF564-A23E-4594-9FC2-DC3F8AAF5BBF}" presName="vert1" presStyleCnt="0"/>
      <dgm:spPr/>
    </dgm:pt>
    <dgm:pt modelId="{3D919CFC-ADCD-477D-A56D-C41FD8B51ED8}" type="pres">
      <dgm:prSet presAssocID="{1C7C923E-A411-4125-82DF-48195D959027}" presName="vertSpace2a" presStyleCnt="0"/>
      <dgm:spPr/>
    </dgm:pt>
    <dgm:pt modelId="{40F0C22D-982E-43CB-AE87-A76069F64106}" type="pres">
      <dgm:prSet presAssocID="{1C7C923E-A411-4125-82DF-48195D959027}" presName="horz2" presStyleCnt="0"/>
      <dgm:spPr/>
    </dgm:pt>
    <dgm:pt modelId="{0CF079BE-7418-46AE-B25D-FB9852DAB337}" type="pres">
      <dgm:prSet presAssocID="{1C7C923E-A411-4125-82DF-48195D959027}" presName="horzSpace2" presStyleCnt="0"/>
      <dgm:spPr/>
    </dgm:pt>
    <dgm:pt modelId="{88C864D4-52B1-4F18-8190-8AD4F0EA783D}" type="pres">
      <dgm:prSet presAssocID="{1C7C923E-A411-4125-82DF-48195D959027}" presName="tx2" presStyleLbl="revTx" presStyleIdx="1" presStyleCnt="3"/>
      <dgm:spPr/>
    </dgm:pt>
    <dgm:pt modelId="{8B303A68-C835-4934-BE8A-9C4BA3CF9C14}" type="pres">
      <dgm:prSet presAssocID="{1C7C923E-A411-4125-82DF-48195D959027}" presName="vert2" presStyleCnt="0"/>
      <dgm:spPr/>
    </dgm:pt>
    <dgm:pt modelId="{F6EF7F88-C7FB-4CB3-9489-C09AEA9E6F47}" type="pres">
      <dgm:prSet presAssocID="{1C7C923E-A411-4125-82DF-48195D959027}" presName="thinLine2b" presStyleLbl="callout" presStyleIdx="0" presStyleCnt="2"/>
      <dgm:spPr/>
    </dgm:pt>
    <dgm:pt modelId="{0D36B928-995E-469B-92A6-40FFE89452C6}" type="pres">
      <dgm:prSet presAssocID="{1C7C923E-A411-4125-82DF-48195D959027}" presName="vertSpace2b" presStyleCnt="0"/>
      <dgm:spPr/>
    </dgm:pt>
    <dgm:pt modelId="{D1FFDE42-1C13-4F67-87A3-7068C88CDF3B}" type="pres">
      <dgm:prSet presAssocID="{04C9DCF3-3172-4B86-B3C3-DE6FAAAEDD08}" presName="horz2" presStyleCnt="0"/>
      <dgm:spPr/>
    </dgm:pt>
    <dgm:pt modelId="{0A130B2F-876F-44EF-95EB-64E0E9ACCFD6}" type="pres">
      <dgm:prSet presAssocID="{04C9DCF3-3172-4B86-B3C3-DE6FAAAEDD08}" presName="horzSpace2" presStyleCnt="0"/>
      <dgm:spPr/>
    </dgm:pt>
    <dgm:pt modelId="{B5ACF495-A34B-4508-A0EB-91BE4A83CE5E}" type="pres">
      <dgm:prSet presAssocID="{04C9DCF3-3172-4B86-B3C3-DE6FAAAEDD08}" presName="tx2" presStyleLbl="revTx" presStyleIdx="2" presStyleCnt="3"/>
      <dgm:spPr/>
    </dgm:pt>
    <dgm:pt modelId="{4ECFA517-3F94-4053-B667-5256839CB0C6}" type="pres">
      <dgm:prSet presAssocID="{04C9DCF3-3172-4B86-B3C3-DE6FAAAEDD08}" presName="vert2" presStyleCnt="0"/>
      <dgm:spPr/>
    </dgm:pt>
    <dgm:pt modelId="{E9310160-66D1-4381-9BB7-B1F3F002BD8D}" type="pres">
      <dgm:prSet presAssocID="{04C9DCF3-3172-4B86-B3C3-DE6FAAAEDD08}" presName="thinLine2b" presStyleLbl="callout" presStyleIdx="1" presStyleCnt="2"/>
      <dgm:spPr/>
    </dgm:pt>
    <dgm:pt modelId="{7096364A-697A-48E8-9D3F-1F84EB466625}" type="pres">
      <dgm:prSet presAssocID="{04C9DCF3-3172-4B86-B3C3-DE6FAAAEDD08}" presName="vertSpace2b" presStyleCnt="0"/>
      <dgm:spPr/>
    </dgm:pt>
  </dgm:ptLst>
  <dgm:cxnLst>
    <dgm:cxn modelId="{341F032E-5DB2-4011-BC1F-DB8029D5E3BE}" type="presOf" srcId="{1C7C923E-A411-4125-82DF-48195D959027}" destId="{88C864D4-52B1-4F18-8190-8AD4F0EA783D}" srcOrd="0" destOrd="0" presId="urn:microsoft.com/office/officeart/2008/layout/LinedList"/>
    <dgm:cxn modelId="{FC9C2271-3EAC-4808-97E4-E57AF3B92177}" type="presOf" srcId="{04C9DCF3-3172-4B86-B3C3-DE6FAAAEDD08}" destId="{B5ACF495-A34B-4508-A0EB-91BE4A83CE5E}" srcOrd="0" destOrd="0" presId="urn:microsoft.com/office/officeart/2008/layout/LinedList"/>
    <dgm:cxn modelId="{67655D53-274C-4B79-8FFA-4346D1CFDDE4}" type="presOf" srcId="{FF2CF564-A23E-4594-9FC2-DC3F8AAF5BBF}" destId="{CAD11CAC-A0C6-4850-B3CD-062ECB55A20E}" srcOrd="0" destOrd="0" presId="urn:microsoft.com/office/officeart/2008/layout/LinedList"/>
    <dgm:cxn modelId="{F727E3AC-FB04-4C17-AEE9-406B6D063724}" srcId="{FF2CF564-A23E-4594-9FC2-DC3F8AAF5BBF}" destId="{1C7C923E-A411-4125-82DF-48195D959027}" srcOrd="0" destOrd="0" parTransId="{949C0AE5-4717-4703-A63F-016F16966B68}" sibTransId="{FB98D214-A377-4608-B412-06203945EDE7}"/>
    <dgm:cxn modelId="{2389FEB5-902F-4C38-87ED-6AD0A87F4CF0}" srcId="{FF2CF564-A23E-4594-9FC2-DC3F8AAF5BBF}" destId="{04C9DCF3-3172-4B86-B3C3-DE6FAAAEDD08}" srcOrd="1" destOrd="0" parTransId="{05C3033D-C007-4F04-AC3B-6E92F2D8FCE7}" sibTransId="{BD253284-17BE-4F25-9818-3279D84FF621}"/>
    <dgm:cxn modelId="{4FA9C2CA-B969-4585-AE39-12A1505C37A6}" srcId="{A10DD58C-012F-4AC9-AEC8-BCF1D6538226}" destId="{FF2CF564-A23E-4594-9FC2-DC3F8AAF5BBF}" srcOrd="0" destOrd="0" parTransId="{FBAD1A4D-9E64-4FF2-92B1-BE1A1AACD42A}" sibTransId="{0DFA6362-7DD2-4786-B10E-DDC9607844BB}"/>
    <dgm:cxn modelId="{FEB358E6-D4BF-40B9-97D5-CCE55E577592}" type="presOf" srcId="{A10DD58C-012F-4AC9-AEC8-BCF1D6538226}" destId="{A66163AB-D45F-4855-AD23-A3DF1F419D6A}" srcOrd="0" destOrd="0" presId="urn:microsoft.com/office/officeart/2008/layout/LinedList"/>
    <dgm:cxn modelId="{97F6BF4B-F6A5-4AB1-BEFE-6EACA154C4F6}" type="presParOf" srcId="{A66163AB-D45F-4855-AD23-A3DF1F419D6A}" destId="{7BE50D06-611E-416A-B98A-A8F008D597A3}" srcOrd="0" destOrd="0" presId="urn:microsoft.com/office/officeart/2008/layout/LinedList"/>
    <dgm:cxn modelId="{51C4244E-4C0E-49B5-93AE-E52AB062E17A}" type="presParOf" srcId="{A66163AB-D45F-4855-AD23-A3DF1F419D6A}" destId="{8A305AB3-4533-42A6-8001-6507AB6E94B7}" srcOrd="1" destOrd="0" presId="urn:microsoft.com/office/officeart/2008/layout/LinedList"/>
    <dgm:cxn modelId="{95A6103D-62EB-42E6-B7ED-C60ABB0AE8E8}" type="presParOf" srcId="{8A305AB3-4533-42A6-8001-6507AB6E94B7}" destId="{CAD11CAC-A0C6-4850-B3CD-062ECB55A20E}" srcOrd="0" destOrd="0" presId="urn:microsoft.com/office/officeart/2008/layout/LinedList"/>
    <dgm:cxn modelId="{5976F36B-CFCE-4624-9AE7-5D09C903E1DD}" type="presParOf" srcId="{8A305AB3-4533-42A6-8001-6507AB6E94B7}" destId="{FA088E2F-810C-4832-89DD-82569D9292AA}" srcOrd="1" destOrd="0" presId="urn:microsoft.com/office/officeart/2008/layout/LinedList"/>
    <dgm:cxn modelId="{3EEB0CDA-1DE3-4112-A1D6-F994874D2E42}" type="presParOf" srcId="{FA088E2F-810C-4832-89DD-82569D9292AA}" destId="{3D919CFC-ADCD-477D-A56D-C41FD8B51ED8}" srcOrd="0" destOrd="0" presId="urn:microsoft.com/office/officeart/2008/layout/LinedList"/>
    <dgm:cxn modelId="{037240A4-43AA-4A4B-B3E8-81855C387B48}" type="presParOf" srcId="{FA088E2F-810C-4832-89DD-82569D9292AA}" destId="{40F0C22D-982E-43CB-AE87-A76069F64106}" srcOrd="1" destOrd="0" presId="urn:microsoft.com/office/officeart/2008/layout/LinedList"/>
    <dgm:cxn modelId="{69612687-1368-4E71-B8DC-C848800910B5}" type="presParOf" srcId="{40F0C22D-982E-43CB-AE87-A76069F64106}" destId="{0CF079BE-7418-46AE-B25D-FB9852DAB337}" srcOrd="0" destOrd="0" presId="urn:microsoft.com/office/officeart/2008/layout/LinedList"/>
    <dgm:cxn modelId="{93646AD8-DA39-43E0-9A6F-958E09C35729}" type="presParOf" srcId="{40F0C22D-982E-43CB-AE87-A76069F64106}" destId="{88C864D4-52B1-4F18-8190-8AD4F0EA783D}" srcOrd="1" destOrd="0" presId="urn:microsoft.com/office/officeart/2008/layout/LinedList"/>
    <dgm:cxn modelId="{90FFE9D0-D3E6-4DC9-B10F-2358F5FB8B21}" type="presParOf" srcId="{40F0C22D-982E-43CB-AE87-A76069F64106}" destId="{8B303A68-C835-4934-BE8A-9C4BA3CF9C14}" srcOrd="2" destOrd="0" presId="urn:microsoft.com/office/officeart/2008/layout/LinedList"/>
    <dgm:cxn modelId="{D409C4F9-7838-44C5-8385-CD538D519F17}" type="presParOf" srcId="{FA088E2F-810C-4832-89DD-82569D9292AA}" destId="{F6EF7F88-C7FB-4CB3-9489-C09AEA9E6F47}" srcOrd="2" destOrd="0" presId="urn:microsoft.com/office/officeart/2008/layout/LinedList"/>
    <dgm:cxn modelId="{DBCB1896-7715-4D17-889B-0BD898732478}" type="presParOf" srcId="{FA088E2F-810C-4832-89DD-82569D9292AA}" destId="{0D36B928-995E-469B-92A6-40FFE89452C6}" srcOrd="3" destOrd="0" presId="urn:microsoft.com/office/officeart/2008/layout/LinedList"/>
    <dgm:cxn modelId="{C04F6A4E-4970-492F-8E70-8EE865785319}" type="presParOf" srcId="{FA088E2F-810C-4832-89DD-82569D9292AA}" destId="{D1FFDE42-1C13-4F67-87A3-7068C88CDF3B}" srcOrd="4" destOrd="0" presId="urn:microsoft.com/office/officeart/2008/layout/LinedList"/>
    <dgm:cxn modelId="{7483052A-E8C0-4BFE-8FAC-C86F1F089CF2}" type="presParOf" srcId="{D1FFDE42-1C13-4F67-87A3-7068C88CDF3B}" destId="{0A130B2F-876F-44EF-95EB-64E0E9ACCFD6}" srcOrd="0" destOrd="0" presId="urn:microsoft.com/office/officeart/2008/layout/LinedList"/>
    <dgm:cxn modelId="{816D061D-5A25-4AFF-BDA5-09C8E230D390}" type="presParOf" srcId="{D1FFDE42-1C13-4F67-87A3-7068C88CDF3B}" destId="{B5ACF495-A34B-4508-A0EB-91BE4A83CE5E}" srcOrd="1" destOrd="0" presId="urn:microsoft.com/office/officeart/2008/layout/LinedList"/>
    <dgm:cxn modelId="{840AF1DC-9622-48A5-8787-E6A18EF8DEDA}" type="presParOf" srcId="{D1FFDE42-1C13-4F67-87A3-7068C88CDF3B}" destId="{4ECFA517-3F94-4053-B667-5256839CB0C6}" srcOrd="2" destOrd="0" presId="urn:microsoft.com/office/officeart/2008/layout/LinedList"/>
    <dgm:cxn modelId="{4C423C95-9DBD-43F3-B555-E998FCFF4E34}" type="presParOf" srcId="{FA088E2F-810C-4832-89DD-82569D9292AA}" destId="{E9310160-66D1-4381-9BB7-B1F3F002BD8D}" srcOrd="5" destOrd="0" presId="urn:microsoft.com/office/officeart/2008/layout/LinedList"/>
    <dgm:cxn modelId="{EA993346-0D76-4095-90FA-FE30F9085B7A}" type="presParOf" srcId="{FA088E2F-810C-4832-89DD-82569D9292AA}" destId="{7096364A-697A-48E8-9D3F-1F84EB466625}" srcOrd="6"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053600" cy="1881928"/>
        <a:chOff x="0" y="0"/>
        <a:chExt cx="4053600" cy="1881928"/>
      </a:xfrm>
    </dsp:grpSpPr>
    <dsp:sp modelId="{8C8BA5D4-3B3C-43DF-A74D-DE35C70C48C3}">
      <dsp:nvSpPr>
        <dsp:cNvPr id="5" name="Rectangles 4"/>
        <dsp:cNvSpPr/>
      </dsp:nvSpPr>
      <dsp:spPr bwMode="white">
        <a:xfrm>
          <a:off x="0" y="422069"/>
          <a:ext cx="4053600" cy="1200150"/>
        </a:xfrm>
        <a:prstGeom prst="rect">
          <a:avLst/>
        </a:prstGeom>
        <a:ln>
          <a:solidFill>
            <a:srgbClr val="54EEA8"/>
          </a:solidFill>
        </a:ln>
      </dsp:spPr>
      <dsp:style>
        <a:lnRef idx="2">
          <a:schemeClr val="accent1"/>
        </a:lnRef>
        <a:fillRef idx="1">
          <a:schemeClr val="lt1">
            <a:alpha val="90000"/>
          </a:schemeClr>
        </a:fillRef>
        <a:effectRef idx="0">
          <a:scrgbClr r="0" g="0" b="0"/>
        </a:effectRef>
        <a:fontRef idx="minor"/>
      </dsp:style>
      <dsp:txBody>
        <a:bodyPr lIns="314604" tIns="229108" rIns="314604" bIns="78232" anchor="t"/>
        <a:lstStyle>
          <a:lvl1pPr algn="l">
            <a:defRPr sz="11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1" algn="just">
            <a:lnSpc>
              <a:spcPct val="100000"/>
            </a:lnSpc>
            <a:spcBef>
              <a:spcPct val="0"/>
            </a:spcBef>
            <a:spcAft>
              <a:spcPct val="15000"/>
            </a:spcAft>
            <a:buChar char="•"/>
          </a:pPr>
          <a:r>
            <a:rPr lang="en-US" b="0" i="0" dirty="0">
              <a:solidFill>
                <a:schemeClr val="bg2"/>
              </a:solidFill>
              <a:latin typeface="Times New Roman" panose="02020603050405020304" pitchFamily="18" charset="0"/>
              <a:cs typeface="Times New Roman" panose="02020603050405020304" pitchFamily="18" charset="0"/>
            </a:rPr>
            <a:t>A web dashboard to manage record types and any public data.</a:t>
          </a:r>
          <a:endParaRPr lang="en-US" dirty="0">
            <a:solidFill>
              <a:schemeClr val="bg2"/>
            </a:solidFill>
            <a:latin typeface="Times New Roman" panose="02020603050405020304" pitchFamily="18" charset="0"/>
            <a:cs typeface="Times New Roman" panose="02020603050405020304" pitchFamily="18" charset="0"/>
          </a:endParaRPr>
        </a:p>
        <a:p>
          <a:pPr lvl="1" algn="just">
            <a:lnSpc>
              <a:spcPct val="100000"/>
            </a:lnSpc>
            <a:spcBef>
              <a:spcPct val="0"/>
            </a:spcBef>
            <a:spcAft>
              <a:spcPct val="15000"/>
            </a:spcAft>
            <a:buChar char="•"/>
          </a:pPr>
          <a:endParaRPr lang="en-US" dirty="0">
            <a:solidFill>
              <a:schemeClr val="bg2"/>
            </a:solidFill>
            <a:latin typeface="Times New Roman" panose="02020603050405020304" pitchFamily="18" charset="0"/>
            <a:cs typeface="Times New Roman" panose="02020603050405020304" pitchFamily="18" charset="0"/>
          </a:endParaRPr>
        </a:p>
        <a:p>
          <a:pPr lvl="1" algn="just">
            <a:lnSpc>
              <a:spcPct val="100000"/>
            </a:lnSpc>
            <a:spcBef>
              <a:spcPct val="0"/>
            </a:spcBef>
            <a:spcAft>
              <a:spcPct val="15000"/>
            </a:spcAft>
            <a:buChar char="•"/>
          </a:pPr>
          <a:r>
            <a:rPr lang="en-US" b="0" i="0" dirty="0">
              <a:solidFill>
                <a:schemeClr val="bg2"/>
              </a:solidFill>
              <a:latin typeface="Times New Roman" panose="02020603050405020304" pitchFamily="18" charset="0"/>
              <a:cs typeface="Times New Roman" panose="02020603050405020304" pitchFamily="18" charset="0"/>
            </a:rPr>
            <a:t>A set of APIs to transfer data between iCloud and the device.</a:t>
          </a:r>
          <a:endParaRPr lang="en-US" dirty="0">
            <a:solidFill>
              <a:schemeClr val="bg2"/>
            </a:solidFill>
            <a:latin typeface="Times New Roman" panose="02020603050405020304" pitchFamily="18" charset="0"/>
            <a:cs typeface="Times New Roman" panose="02020603050405020304" pitchFamily="18" charset="0"/>
          </a:endParaRPr>
        </a:p>
      </dsp:txBody>
      <dsp:txXfrm>
        <a:off x="0" y="422069"/>
        <a:ext cx="4053600" cy="1200150"/>
      </dsp:txXfrm>
    </dsp:sp>
    <dsp:sp modelId="{43021ADF-E277-4C81-9053-1DC9EB03CE46}">
      <dsp:nvSpPr>
        <dsp:cNvPr id="4" name="Rounded Rectangle 3"/>
        <dsp:cNvSpPr/>
      </dsp:nvSpPr>
      <dsp:spPr bwMode="white">
        <a:xfrm>
          <a:off x="202680" y="259709"/>
          <a:ext cx="2837520" cy="324720"/>
        </a:xfrm>
        <a:prstGeom prst="roundRect">
          <a:avLst/>
        </a:prstGeom>
        <a:solidFill>
          <a:srgbClr val="577EEB"/>
        </a:solidFill>
      </dsp:spPr>
      <dsp:style>
        <a:lnRef idx="3">
          <a:schemeClr val="lt1"/>
        </a:lnRef>
        <a:fillRef idx="1">
          <a:schemeClr val="accent1"/>
        </a:fillRef>
        <a:effectRef idx="1">
          <a:scrgbClr r="0" g="0" b="0"/>
        </a:effectRef>
        <a:fontRef idx="minor">
          <a:schemeClr val="lt1"/>
        </a:fontRef>
      </dsp:style>
      <dsp:txBody>
        <a:bodyPr lIns="107251" tIns="0" rIns="107251" bIns="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0">
            <a:lnSpc>
              <a:spcPct val="100000"/>
            </a:lnSpc>
            <a:spcBef>
              <a:spcPct val="0"/>
            </a:spcBef>
            <a:spcAft>
              <a:spcPct val="35000"/>
            </a:spcAft>
          </a:pPr>
          <a:r>
            <a:rPr lang="en-US" b="0" i="0" dirty="0">
              <a:latin typeface="Times New Roman" panose="02020603050405020304" pitchFamily="18" charset="0"/>
              <a:cs typeface="Times New Roman" panose="02020603050405020304" pitchFamily="18" charset="0"/>
            </a:rPr>
            <a:t>There are two main components to CloudKit:</a:t>
          </a:r>
          <a:endParaRPr lang="en-US" dirty="0">
            <a:latin typeface="Times New Roman" panose="02020603050405020304" pitchFamily="18" charset="0"/>
            <a:cs typeface="Times New Roman" panose="02020603050405020304" pitchFamily="18" charset="0"/>
          </a:endParaRPr>
        </a:p>
      </dsp:txBody>
      <dsp:txXfrm>
        <a:off x="202680" y="259709"/>
        <a:ext cx="2837520" cy="324720"/>
      </dsp:txXfrm>
    </dsp:sp>
    <dsp:sp modelId="{F392DD42-B17F-4320-A7C0-021585CE6C8F}">
      <dsp:nvSpPr>
        <dsp:cNvPr id="3" name="Rectangles 2" hidden="1"/>
        <dsp:cNvSpPr/>
      </dsp:nvSpPr>
      <dsp:spPr>
        <a:xfrm>
          <a:off x="0" y="259709"/>
          <a:ext cx="202680" cy="324720"/>
        </a:xfrm>
        <a:prstGeom prst="rect">
          <a:avLst/>
        </a:prstGeom>
      </dsp:spPr>
      <dsp:txXfrm>
        <a:off x="0" y="259709"/>
        <a:ext cx="202680" cy="3247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53940" cy="3986063"/>
        <a:chOff x="0" y="0"/>
        <a:chExt cx="4853940" cy="3986063"/>
      </a:xfrm>
    </dsp:grpSpPr>
    <dsp:sp modelId="{1D2308C2-8C0C-475F-9093-7A529E07AC97}">
      <dsp:nvSpPr>
        <dsp:cNvPr id="3" name="Bent-Up Arrow 2"/>
        <dsp:cNvSpPr/>
      </dsp:nvSpPr>
      <dsp:spPr bwMode="white">
        <a:xfrm rot="5400000">
          <a:off x="489059" y="846547"/>
          <a:ext cx="718395" cy="817867"/>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489059" y="846547"/>
        <a:ext cx="718395" cy="817867"/>
      </dsp:txXfrm>
    </dsp:sp>
    <dsp:sp modelId="{CB86E5B3-777B-4328-B7AE-9396CF39002D}">
      <dsp:nvSpPr>
        <dsp:cNvPr id="4" name="Rounded Rectangle 3"/>
        <dsp:cNvSpPr/>
      </dsp:nvSpPr>
      <dsp:spPr bwMode="white">
        <a:xfrm>
          <a:off x="290388" y="0"/>
          <a:ext cx="1209354" cy="846509"/>
        </a:xfrm>
        <a:prstGeom prst="roundRect">
          <a:avLst>
            <a:gd name="adj" fmla="val 16670"/>
          </a:avLst>
        </a:prstGeom>
        <a:solidFill>
          <a:srgbClr val="577EEB"/>
        </a:solidFill>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300" b="0" i="0">
              <a:latin typeface="Times New Roman" panose="02020603050405020304" pitchFamily="18" charset="0"/>
              <a:cs typeface="Times New Roman" panose="02020603050405020304" pitchFamily="18" charset="0"/>
            </a:rPr>
            <a:t>Select the Signing &amp; Capabilities tab in the target editor.</a:t>
          </a:r>
          <a:endParaRPr lang="en-US" sz="1300">
            <a:latin typeface="Times New Roman" panose="02020603050405020304" pitchFamily="18" charset="0"/>
            <a:cs typeface="Times New Roman" panose="02020603050405020304" pitchFamily="18" charset="0"/>
          </a:endParaRPr>
        </a:p>
      </dsp:txBody>
      <dsp:txXfrm>
        <a:off x="290388" y="0"/>
        <a:ext cx="1209354" cy="846509"/>
      </dsp:txXfrm>
    </dsp:sp>
    <dsp:sp modelId="{6FA98D7E-6FC6-4A97-B8BB-0696FC87111D}">
      <dsp:nvSpPr>
        <dsp:cNvPr id="5" name="Rectangles 4"/>
        <dsp:cNvSpPr/>
      </dsp:nvSpPr>
      <dsp:spPr bwMode="white">
        <a:xfrm>
          <a:off x="1499742" y="85523"/>
          <a:ext cx="879569" cy="68418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0489" tIns="110489" rIns="110489" bIns="110489" anchor="ctr"/>
        <a:lstStyle>
          <a:lvl1pPr algn="l">
            <a:defRPr sz="29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tx1"/>
            </a:solidFill>
          </a:endParaRPr>
        </a:p>
      </dsp:txBody>
      <dsp:txXfrm>
        <a:off x="1499742" y="85523"/>
        <a:ext cx="879569" cy="684186"/>
      </dsp:txXfrm>
    </dsp:sp>
    <dsp:sp modelId="{DAC38EE6-C26B-4C23-B0C7-7A76327EB439}">
      <dsp:nvSpPr>
        <dsp:cNvPr id="6" name="Bent-Up Arrow 5"/>
        <dsp:cNvSpPr/>
      </dsp:nvSpPr>
      <dsp:spPr bwMode="white">
        <a:xfrm rot="5400000">
          <a:off x="1510329" y="1893065"/>
          <a:ext cx="718395" cy="817867"/>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1510329" y="1893065"/>
        <a:ext cx="718395" cy="817867"/>
      </dsp:txXfrm>
    </dsp:sp>
    <dsp:sp modelId="{B56C9EF1-22E4-4BC1-B270-C7D6F37EDC4B}">
      <dsp:nvSpPr>
        <dsp:cNvPr id="7" name="Rounded Rectangle 6"/>
        <dsp:cNvSpPr/>
      </dsp:nvSpPr>
      <dsp:spPr bwMode="white">
        <a:xfrm>
          <a:off x="1311658" y="1046518"/>
          <a:ext cx="1209354" cy="846509"/>
        </a:xfrm>
        <a:prstGeom prst="roundRect">
          <a:avLst>
            <a:gd name="adj" fmla="val 16670"/>
          </a:avLst>
        </a:prstGeom>
        <a:solidFill>
          <a:srgbClr val="FFBE9D"/>
        </a:solidFill>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300" b="0" i="0">
              <a:latin typeface="Times New Roman" panose="02020603050405020304" pitchFamily="18" charset="0"/>
              <a:cs typeface="Times New Roman" panose="02020603050405020304" pitchFamily="18" charset="0"/>
            </a:rPr>
            <a:t>Click on + Capability.</a:t>
          </a:r>
          <a:endParaRPr lang="en-US" sz="1300">
            <a:latin typeface="Times New Roman" panose="02020603050405020304" pitchFamily="18" charset="0"/>
            <a:cs typeface="Times New Roman" panose="02020603050405020304" pitchFamily="18" charset="0"/>
          </a:endParaRPr>
        </a:p>
      </dsp:txBody>
      <dsp:txXfrm>
        <a:off x="1311658" y="1046518"/>
        <a:ext cx="1209354" cy="846509"/>
      </dsp:txXfrm>
    </dsp:sp>
    <dsp:sp modelId="{B1B03CC4-E9D5-4DA4-8D11-5C7074510A5D}">
      <dsp:nvSpPr>
        <dsp:cNvPr id="8" name="Rectangles 7"/>
        <dsp:cNvSpPr/>
      </dsp:nvSpPr>
      <dsp:spPr bwMode="white">
        <a:xfrm>
          <a:off x="2521012" y="1132041"/>
          <a:ext cx="879569" cy="68418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0489" tIns="110489" rIns="110489" bIns="110489" anchor="ctr"/>
        <a:lstStyle>
          <a:lvl1pPr algn="l">
            <a:defRPr sz="29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tx1"/>
            </a:solidFill>
          </a:endParaRPr>
        </a:p>
      </dsp:txBody>
      <dsp:txXfrm>
        <a:off x="2521012" y="1132041"/>
        <a:ext cx="879569" cy="684186"/>
      </dsp:txXfrm>
    </dsp:sp>
    <dsp:sp modelId="{8FAC84C7-982A-40F8-BA4A-988CA307312A}">
      <dsp:nvSpPr>
        <dsp:cNvPr id="9" name="Bent-Up Arrow 8"/>
        <dsp:cNvSpPr/>
      </dsp:nvSpPr>
      <dsp:spPr bwMode="white">
        <a:xfrm rot="5400000">
          <a:off x="2531599" y="2939583"/>
          <a:ext cx="718395" cy="817867"/>
        </a:xfrm>
        <a:prstGeom prst="bentUpArrow">
          <a:avLst>
            <a:gd name="adj1" fmla="val 32840"/>
            <a:gd name="adj2" fmla="val 25000"/>
            <a:gd name="adj3" fmla="val 35780"/>
          </a:avLst>
        </a:prstGeom>
      </dsp:spPr>
      <dsp:style>
        <a:lnRef idx="2">
          <a:schemeClr val="lt1"/>
        </a:lnRef>
        <a:fillRef idx="1">
          <a:schemeClr val="accent1">
            <a:tint val="50000"/>
          </a:schemeClr>
        </a:fillRef>
        <a:effectRef idx="0">
          <a:scrgbClr r="0" g="0" b="0"/>
        </a:effectRef>
        <a:fontRef idx="minor"/>
      </dsp:style>
      <dsp:txXfrm rot="5400000">
        <a:off x="2531599" y="2939583"/>
        <a:ext cx="718395" cy="817867"/>
      </dsp:txXfrm>
    </dsp:sp>
    <dsp:sp modelId="{2DBD3175-D337-4564-9D38-E7F8186511F5}">
      <dsp:nvSpPr>
        <dsp:cNvPr id="10" name="Rounded Rectangle 9"/>
        <dsp:cNvSpPr/>
      </dsp:nvSpPr>
      <dsp:spPr bwMode="white">
        <a:xfrm>
          <a:off x="2332928" y="2093036"/>
          <a:ext cx="1209354" cy="846509"/>
        </a:xfrm>
        <a:prstGeom prst="roundRect">
          <a:avLst>
            <a:gd name="adj" fmla="val 16670"/>
          </a:avLst>
        </a:prstGeom>
        <a:solidFill>
          <a:srgbClr val="54EEA8"/>
        </a:solidFill>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300" b="0" i="0">
              <a:latin typeface="Times New Roman" panose="02020603050405020304" pitchFamily="18" charset="0"/>
              <a:cs typeface="Times New Roman" panose="02020603050405020304" pitchFamily="18" charset="0"/>
            </a:rPr>
            <a:t>Choose iCloud.</a:t>
          </a:r>
          <a:endParaRPr lang="en-US" sz="1300">
            <a:latin typeface="Times New Roman" panose="02020603050405020304" pitchFamily="18" charset="0"/>
            <a:cs typeface="Times New Roman" panose="02020603050405020304" pitchFamily="18" charset="0"/>
          </a:endParaRPr>
        </a:p>
      </dsp:txBody>
      <dsp:txXfrm>
        <a:off x="2332928" y="2093036"/>
        <a:ext cx="1209354" cy="846509"/>
      </dsp:txXfrm>
    </dsp:sp>
    <dsp:sp modelId="{49A88ADD-C0C5-4189-828A-33F42A1E217E}">
      <dsp:nvSpPr>
        <dsp:cNvPr id="11" name="Rectangles 10"/>
        <dsp:cNvSpPr/>
      </dsp:nvSpPr>
      <dsp:spPr bwMode="white">
        <a:xfrm>
          <a:off x="3542282" y="2178559"/>
          <a:ext cx="879569" cy="68418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0489" tIns="110489" rIns="110489" bIns="110489" anchor="ctr"/>
        <a:lstStyle>
          <a:lvl1pPr algn="l">
            <a:defRPr sz="29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endParaRPr>
            <a:solidFill>
              <a:schemeClr val="tx1"/>
            </a:solidFill>
          </a:endParaRPr>
        </a:p>
      </dsp:txBody>
      <dsp:txXfrm>
        <a:off x="3542282" y="2178559"/>
        <a:ext cx="879569" cy="684186"/>
      </dsp:txXfrm>
    </dsp:sp>
    <dsp:sp modelId="{715CCC0F-5010-4A36-995E-EAEA926213CB}">
      <dsp:nvSpPr>
        <dsp:cNvPr id="12" name="Rounded Rectangle 11"/>
        <dsp:cNvSpPr/>
      </dsp:nvSpPr>
      <dsp:spPr bwMode="white">
        <a:xfrm>
          <a:off x="3354198" y="3139554"/>
          <a:ext cx="1209354" cy="846509"/>
        </a:xfrm>
        <a:prstGeom prst="roundRect">
          <a:avLst>
            <a:gd name="adj" fmla="val 16670"/>
          </a:avLst>
        </a:prstGeom>
      </dsp:spPr>
      <dsp:style>
        <a:lnRef idx="2">
          <a:schemeClr val="lt1"/>
        </a:lnRef>
        <a:fillRef idx="1">
          <a:schemeClr val="accent1"/>
        </a:fillRef>
        <a:effectRef idx="0">
          <a:scrgbClr r="0" g="0" b="0"/>
        </a:effectRef>
        <a:fontRef idx="minor">
          <a:schemeClr val="lt1"/>
        </a:fontRef>
      </dsp:style>
      <dsp:txBody>
        <a:bodyPr lIns="49530" tIns="49530" rIns="49530"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300" b="0" i="0">
              <a:latin typeface="Times New Roman" panose="02020603050405020304" pitchFamily="18" charset="0"/>
              <a:cs typeface="Times New Roman" panose="02020603050405020304" pitchFamily="18" charset="0"/>
            </a:rPr>
            <a:t>Select your Team from the drop-down.</a:t>
          </a:r>
          <a:endParaRPr lang="en-US" sz="1300">
            <a:latin typeface="Times New Roman" panose="02020603050405020304" pitchFamily="18" charset="0"/>
            <a:cs typeface="Times New Roman" panose="02020603050405020304" pitchFamily="18" charset="0"/>
          </a:endParaRPr>
        </a:p>
      </dsp:txBody>
      <dsp:txXfrm>
        <a:off x="3354198" y="3139554"/>
        <a:ext cx="1209354" cy="846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813551" cy="2823141"/>
        <a:chOff x="0" y="0"/>
        <a:chExt cx="2813551" cy="2823141"/>
      </a:xfrm>
    </dsp:grpSpPr>
    <dsp:sp modelId="{FA5B83FE-ACE6-46AD-BF8B-540D4FD2FE71}">
      <dsp:nvSpPr>
        <dsp:cNvPr id="5" name="Rectangles 4"/>
        <dsp:cNvSpPr/>
      </dsp:nvSpPr>
      <dsp:spPr bwMode="white">
        <a:xfrm>
          <a:off x="0" y="560501"/>
          <a:ext cx="2711982" cy="1790700"/>
        </a:xfrm>
        <a:prstGeom prst="rect">
          <a:avLst/>
        </a:prstGeom>
      </dsp:spPr>
      <dsp:style>
        <a:lnRef idx="2">
          <a:schemeClr val="accent1"/>
        </a:lnRef>
        <a:fillRef idx="1">
          <a:schemeClr val="lt1">
            <a:alpha val="90000"/>
          </a:schemeClr>
        </a:fillRef>
        <a:effectRef idx="0">
          <a:scrgbClr r="0" g="0" b="0"/>
        </a:effectRef>
        <a:fontRef idx="minor"/>
      </dsp:style>
      <dsp:txBody>
        <a:bodyPr lIns="218362" tIns="124968" rIns="218362" bIns="106680" anchor="t"/>
        <a:lstStyle>
          <a:lvl1pPr algn="l">
            <a:defRPr sz="6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marL="114300" lvl="1" indent="-114300">
            <a:lnSpc>
              <a:spcPct val="100000"/>
            </a:lnSpc>
            <a:spcBef>
              <a:spcPct val="0"/>
            </a:spcBef>
            <a:spcAft>
              <a:spcPct val="15000"/>
            </a:spcAft>
            <a:buChar char="•"/>
          </a:pPr>
          <a:r>
            <a:rPr lang="en-US" sz="1500" b="0" i="0">
              <a:solidFill>
                <a:schemeClr val="bg2"/>
              </a:solidFill>
              <a:latin typeface="Times New Roman" panose="02020603050405020304" pitchFamily="18" charset="0"/>
              <a:cs typeface="Times New Roman" panose="02020603050405020304" pitchFamily="18" charset="0"/>
            </a:rPr>
            <a:t>Data</a:t>
          </a:r>
          <a:endParaRPr lang="en-US" sz="1500">
            <a:solidFill>
              <a:schemeClr val="bg2"/>
            </a:solidFill>
            <a:latin typeface="Times New Roman" panose="02020603050405020304" pitchFamily="18" charset="0"/>
            <a:cs typeface="Times New Roman" panose="02020603050405020304" pitchFamily="18" charset="0"/>
          </a:endParaRPr>
        </a:p>
        <a:p>
          <a:pPr marL="114300" lvl="1" indent="-114300">
            <a:lnSpc>
              <a:spcPct val="100000"/>
            </a:lnSpc>
            <a:spcBef>
              <a:spcPct val="0"/>
            </a:spcBef>
            <a:spcAft>
              <a:spcPct val="15000"/>
            </a:spcAft>
            <a:buChar char="•"/>
          </a:pPr>
          <a:r>
            <a:rPr lang="en-US" sz="1500" b="0" i="0">
              <a:solidFill>
                <a:schemeClr val="bg2"/>
              </a:solidFill>
              <a:latin typeface="Times New Roman" panose="02020603050405020304" pitchFamily="18" charset="0"/>
              <a:cs typeface="Times New Roman" panose="02020603050405020304" pitchFamily="18" charset="0"/>
            </a:rPr>
            <a:t>Schema</a:t>
          </a:r>
          <a:endParaRPr lang="en-US" sz="1500">
            <a:solidFill>
              <a:schemeClr val="bg2"/>
            </a:solidFill>
            <a:latin typeface="Times New Roman" panose="02020603050405020304" pitchFamily="18" charset="0"/>
            <a:cs typeface="Times New Roman" panose="02020603050405020304" pitchFamily="18" charset="0"/>
          </a:endParaRPr>
        </a:p>
        <a:p>
          <a:pPr marL="114300" lvl="1" indent="-114300">
            <a:lnSpc>
              <a:spcPct val="100000"/>
            </a:lnSpc>
            <a:spcBef>
              <a:spcPct val="0"/>
            </a:spcBef>
            <a:spcAft>
              <a:spcPct val="15000"/>
            </a:spcAft>
            <a:buChar char="•"/>
          </a:pPr>
          <a:r>
            <a:rPr lang="en-US" sz="1500" b="0" i="0">
              <a:solidFill>
                <a:schemeClr val="bg2"/>
              </a:solidFill>
              <a:latin typeface="Times New Roman" panose="02020603050405020304" pitchFamily="18" charset="0"/>
              <a:cs typeface="Times New Roman" panose="02020603050405020304" pitchFamily="18" charset="0"/>
            </a:rPr>
            <a:t>Telemetry</a:t>
          </a:r>
          <a:endParaRPr lang="en-US" sz="1500">
            <a:solidFill>
              <a:schemeClr val="bg2"/>
            </a:solidFill>
            <a:latin typeface="Times New Roman" panose="02020603050405020304" pitchFamily="18" charset="0"/>
            <a:cs typeface="Times New Roman" panose="02020603050405020304" pitchFamily="18" charset="0"/>
          </a:endParaRPr>
        </a:p>
        <a:p>
          <a:pPr marL="114300" lvl="1" indent="-114300">
            <a:lnSpc>
              <a:spcPct val="100000"/>
            </a:lnSpc>
            <a:spcBef>
              <a:spcPct val="0"/>
            </a:spcBef>
            <a:spcAft>
              <a:spcPct val="15000"/>
            </a:spcAft>
            <a:buChar char="•"/>
          </a:pPr>
          <a:r>
            <a:rPr lang="en-US" sz="1500" b="0" i="0">
              <a:solidFill>
                <a:schemeClr val="bg2"/>
              </a:solidFill>
              <a:latin typeface="Times New Roman" panose="02020603050405020304" pitchFamily="18" charset="0"/>
              <a:cs typeface="Times New Roman" panose="02020603050405020304" pitchFamily="18" charset="0"/>
            </a:rPr>
            <a:t>Usage</a:t>
          </a:r>
          <a:endParaRPr lang="en-US" sz="1500">
            <a:solidFill>
              <a:schemeClr val="bg2"/>
            </a:solidFill>
            <a:latin typeface="Times New Roman" panose="02020603050405020304" pitchFamily="18" charset="0"/>
            <a:cs typeface="Times New Roman" panose="02020603050405020304" pitchFamily="18" charset="0"/>
          </a:endParaRPr>
        </a:p>
        <a:p>
          <a:pPr marL="114300" lvl="1" indent="-114300">
            <a:lnSpc>
              <a:spcPct val="100000"/>
            </a:lnSpc>
            <a:spcBef>
              <a:spcPct val="0"/>
            </a:spcBef>
            <a:spcAft>
              <a:spcPct val="15000"/>
            </a:spcAft>
            <a:buChar char="•"/>
          </a:pPr>
          <a:r>
            <a:rPr lang="en-US" sz="1500" b="0" i="0" dirty="0">
              <a:solidFill>
                <a:schemeClr val="bg2"/>
              </a:solidFill>
              <a:latin typeface="Times New Roman" panose="02020603050405020304" pitchFamily="18" charset="0"/>
              <a:cs typeface="Times New Roman" panose="02020603050405020304" pitchFamily="18" charset="0"/>
            </a:rPr>
            <a:t>Logs</a:t>
          </a:r>
          <a:endParaRPr lang="en-US" sz="1500" dirty="0">
            <a:solidFill>
              <a:schemeClr val="bg2"/>
            </a:solidFill>
            <a:latin typeface="Times New Roman" panose="02020603050405020304" pitchFamily="18" charset="0"/>
            <a:cs typeface="Times New Roman" panose="02020603050405020304" pitchFamily="18" charset="0"/>
          </a:endParaRPr>
        </a:p>
        <a:p>
          <a:pPr marL="114300" lvl="1" indent="-114300">
            <a:lnSpc>
              <a:spcPct val="100000"/>
            </a:lnSpc>
            <a:spcBef>
              <a:spcPct val="0"/>
            </a:spcBef>
            <a:spcAft>
              <a:spcPct val="15000"/>
            </a:spcAft>
            <a:buChar char="•"/>
          </a:pPr>
          <a:r>
            <a:rPr lang="en-US" sz="1500" b="0" i="0" dirty="0">
              <a:solidFill>
                <a:schemeClr val="bg2"/>
              </a:solidFill>
              <a:latin typeface="Times New Roman" panose="02020603050405020304" pitchFamily="18" charset="0"/>
              <a:cs typeface="Times New Roman" panose="02020603050405020304" pitchFamily="18" charset="0"/>
            </a:rPr>
            <a:t>API Access</a:t>
          </a:r>
          <a:endParaRPr lang="en-US" sz="1500" dirty="0">
            <a:solidFill>
              <a:schemeClr val="bg2"/>
            </a:solidFill>
            <a:latin typeface="Times New Roman" panose="02020603050405020304" pitchFamily="18" charset="0"/>
            <a:cs typeface="Times New Roman" panose="02020603050405020304" pitchFamily="18" charset="0"/>
          </a:endParaRPr>
        </a:p>
      </dsp:txBody>
      <dsp:txXfrm>
        <a:off x="0" y="560501"/>
        <a:ext cx="2711982" cy="1790700"/>
      </dsp:txXfrm>
    </dsp:sp>
    <dsp:sp modelId="{9667CF1D-8B4C-4F04-9A3D-2E67460BCF86}">
      <dsp:nvSpPr>
        <dsp:cNvPr id="4" name="Rounded Rectangle 3"/>
        <dsp:cNvSpPr/>
      </dsp:nvSpPr>
      <dsp:spPr bwMode="white">
        <a:xfrm>
          <a:off x="140678" y="471941"/>
          <a:ext cx="1969486" cy="177120"/>
        </a:xfrm>
        <a:prstGeom prst="roundRect">
          <a:avLst/>
        </a:prstGeom>
      </dsp:spPr>
      <dsp:style>
        <a:lnRef idx="3">
          <a:schemeClr val="lt1"/>
        </a:lnRef>
        <a:fillRef idx="1">
          <a:schemeClr val="accent1"/>
        </a:fillRef>
        <a:effectRef idx="1">
          <a:scrgbClr r="0" g="0" b="0"/>
        </a:effectRef>
        <a:fontRef idx="minor">
          <a:schemeClr val="lt1"/>
        </a:fontRef>
      </dsp:style>
      <dsp:txBody>
        <a:bodyPr lIns="74441" tIns="0" rIns="74441" bIns="0" anchor="ctr"/>
        <a:lstStyle>
          <a:lvl1pPr algn="l">
            <a:defRPr sz="600"/>
          </a:lvl1pPr>
          <a:lvl2pPr marL="57150" indent="-57150" algn="l">
            <a:defRPr sz="400"/>
          </a:lvl2pPr>
          <a:lvl3pPr marL="114300" indent="-57150" algn="l">
            <a:defRPr sz="400"/>
          </a:lvl3pPr>
          <a:lvl4pPr marL="171450" indent="-57150" algn="l">
            <a:defRPr sz="400"/>
          </a:lvl4pPr>
          <a:lvl5pPr marL="228600" indent="-57150" algn="l">
            <a:defRPr sz="400"/>
          </a:lvl5pPr>
          <a:lvl6pPr marL="285750" indent="-57150" algn="l">
            <a:defRPr sz="400"/>
          </a:lvl6pPr>
          <a:lvl7pPr marL="342900" indent="-57150" algn="l">
            <a:defRPr sz="400"/>
          </a:lvl7pPr>
          <a:lvl8pPr marL="400050" indent="-57150" algn="l">
            <a:defRPr sz="400"/>
          </a:lvl8pPr>
          <a:lvl9pPr marL="457200" indent="-57150" algn="l">
            <a:defRPr sz="400"/>
          </a:lvl9pPr>
        </a:lstStyle>
        <a:p>
          <a:pPr lvl="0">
            <a:lnSpc>
              <a:spcPct val="100000"/>
            </a:lnSpc>
            <a:spcBef>
              <a:spcPct val="0"/>
            </a:spcBef>
            <a:spcAft>
              <a:spcPct val="35000"/>
            </a:spcAft>
          </a:pPr>
          <a:r>
            <a:rPr lang="en-US" b="0" i="0"/>
            <a:t>The CloudKit dashboard consists of six sections:</a:t>
          </a:r>
          <a:endParaRPr lang="en-US"/>
        </a:p>
      </dsp:txBody>
      <dsp:txXfrm>
        <a:off x="140678" y="471941"/>
        <a:ext cx="1969486" cy="177120"/>
      </dsp:txXfrm>
    </dsp:sp>
    <dsp:sp modelId="{48408983-E2FA-4307-92DA-13A5CFBFDF1A}">
      <dsp:nvSpPr>
        <dsp:cNvPr id="3" name="Rectangles 2" hidden="1"/>
        <dsp:cNvSpPr/>
      </dsp:nvSpPr>
      <dsp:spPr>
        <a:xfrm>
          <a:off x="0" y="471941"/>
          <a:ext cx="140678" cy="177120"/>
        </a:xfrm>
        <a:prstGeom prst="rect">
          <a:avLst/>
        </a:prstGeom>
      </dsp:spPr>
      <dsp:txXfrm>
        <a:off x="0" y="471941"/>
        <a:ext cx="140678" cy="177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007224" cy="2362199"/>
        <a:chOff x="0" y="0"/>
        <a:chExt cx="3007224" cy="2362199"/>
      </a:xfrm>
    </dsp:grpSpPr>
    <dsp:sp modelId="{7EF75109-2FBA-4619-9D0B-A1D36A89D92D}">
      <dsp:nvSpPr>
        <dsp:cNvPr id="3" name="Rounded Rectangle 2"/>
        <dsp:cNvSpPr/>
      </dsp:nvSpPr>
      <dsp:spPr bwMode="white">
        <a:xfrm>
          <a:off x="0" y="18097"/>
          <a:ext cx="3007224" cy="946150"/>
        </a:xfrm>
        <a:prstGeom prst="roundRect">
          <a:avLst/>
        </a:prstGeom>
      </dsp:spPr>
      <dsp:style>
        <a:lnRef idx="3">
          <a:schemeClr val="lt1"/>
        </a:lnRef>
        <a:fillRef idx="1">
          <a:schemeClr val="accent1"/>
        </a:fillRef>
        <a:effectRef idx="1">
          <a:scrgbClr r="0" g="0" b="0"/>
        </a:effectRef>
        <a:fontRef idx="minor">
          <a:schemeClr val="lt1"/>
        </a:fontRef>
      </dsp:style>
      <dsp:txBody>
        <a:bodyPr lIns="60960" tIns="60960" rIns="60960" bIns="6096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sz="1600" b="0" i="0" dirty="0">
              <a:latin typeface="Times New Roman" panose="02020603050405020304" pitchFamily="18" charset="0"/>
              <a:cs typeface="Times New Roman" panose="02020603050405020304" pitchFamily="18" charset="0"/>
            </a:rPr>
            <a:t>Next, click Edit Indexes. You’re going to add two indexes so that you can query your records:</a:t>
          </a:r>
          <a:endParaRPr lang="en-US" sz="1600" dirty="0">
            <a:latin typeface="Times New Roman" panose="02020603050405020304" pitchFamily="18" charset="0"/>
            <a:cs typeface="Times New Roman" panose="02020603050405020304" pitchFamily="18" charset="0"/>
          </a:endParaRPr>
        </a:p>
      </dsp:txBody>
      <dsp:txXfrm>
        <a:off x="0" y="18097"/>
        <a:ext cx="3007224" cy="946150"/>
      </dsp:txXfrm>
    </dsp:sp>
    <dsp:sp modelId="{0C451421-A1E0-4AD8-9191-243E6B59F630}">
      <dsp:nvSpPr>
        <dsp:cNvPr id="4" name="Rectangles 3"/>
        <dsp:cNvSpPr/>
      </dsp:nvSpPr>
      <dsp:spPr bwMode="white">
        <a:xfrm>
          <a:off x="0" y="982344"/>
          <a:ext cx="3007224" cy="1379855"/>
        </a:xfrm>
        <a:prstGeom prst="rect">
          <a:avLst/>
        </a:prstGeom>
        <a:ln w="28575">
          <a:solidFill>
            <a:srgbClr val="54EEA8"/>
          </a:solidFill>
        </a:ln>
      </dsp:spPr>
      <dsp:style>
        <a:lnRef idx="0">
          <a:schemeClr val="dk1">
            <a:alpha val="0"/>
          </a:schemeClr>
        </a:lnRef>
        <a:fillRef idx="0">
          <a:schemeClr val="lt1">
            <a:alpha val="0"/>
          </a:schemeClr>
        </a:fillRef>
        <a:effectRef idx="0">
          <a:scrgbClr r="0" g="0" b="0"/>
        </a:effectRef>
        <a:fontRef idx="minor"/>
      </dsp:style>
      <dsp:txBody>
        <a:bodyPr lIns="95479"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en-US" b="0" i="0" dirty="0">
              <a:solidFill>
                <a:schemeClr val="bg2"/>
              </a:solidFill>
              <a:latin typeface="Times New Roman" panose="02020603050405020304" pitchFamily="18" charset="0"/>
              <a:cs typeface="Times New Roman" panose="02020603050405020304" pitchFamily="18" charset="0"/>
            </a:rPr>
            <a:t>recordName with the index type of QUERYABLE.</a:t>
          </a:r>
          <a:endParaRPr lang="en-US" dirty="0">
            <a:solidFill>
              <a:schemeClr val="bg2"/>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endParaRPr lang="en-US" dirty="0">
            <a:solidFill>
              <a:schemeClr val="bg2"/>
            </a:solidFill>
            <a:latin typeface="Times New Roman" panose="02020603050405020304" pitchFamily="18" charset="0"/>
            <a:cs typeface="Times New Roman" panose="02020603050405020304" pitchFamily="18" charset="0"/>
          </a:endParaRPr>
        </a:p>
        <a:p>
          <a:pPr lvl="1">
            <a:lnSpc>
              <a:spcPct val="100000"/>
            </a:lnSpc>
            <a:spcBef>
              <a:spcPct val="0"/>
            </a:spcBef>
            <a:spcAft>
              <a:spcPct val="20000"/>
            </a:spcAft>
            <a:buChar char="•"/>
          </a:pPr>
          <a:r>
            <a:rPr lang="en-US" b="0" i="0" dirty="0">
              <a:solidFill>
                <a:schemeClr val="bg2"/>
              </a:solidFill>
              <a:latin typeface="Times New Roman" panose="02020603050405020304" pitchFamily="18" charset="0"/>
              <a:cs typeface="Times New Roman" panose="02020603050405020304" pitchFamily="18" charset="0"/>
            </a:rPr>
            <a:t>name with the index type of QUERYABLE.</a:t>
          </a:r>
          <a:endParaRPr lang="en-US" dirty="0">
            <a:solidFill>
              <a:schemeClr val="bg2"/>
            </a:solidFill>
            <a:latin typeface="Times New Roman" panose="02020603050405020304" pitchFamily="18" charset="0"/>
            <a:cs typeface="Times New Roman" panose="02020603050405020304" pitchFamily="18" charset="0"/>
          </a:endParaRPr>
        </a:p>
      </dsp:txBody>
      <dsp:txXfrm>
        <a:off x="0" y="982344"/>
        <a:ext cx="3007224" cy="1379855"/>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090160" cy="1600438"/>
        <a:chOff x="0" y="0"/>
        <a:chExt cx="5090160" cy="1600438"/>
      </a:xfrm>
    </dsp:grpSpPr>
    <dsp:sp modelId="{EF780BAC-FB4E-4F91-9BCE-0B6FF384D9DA}">
      <dsp:nvSpPr>
        <dsp:cNvPr id="3" name="Straight Connector 2"/>
        <dsp:cNvSpPr/>
      </dsp:nvSpPr>
      <dsp:spPr bwMode="white">
        <a:xfrm>
          <a:off x="0" y="0"/>
          <a:ext cx="5090160" cy="0"/>
        </a:xfrm>
        <a:prstGeom prst="line">
          <a:avLst/>
        </a:prstGeom>
      </dsp:spPr>
      <dsp:style>
        <a:lnRef idx="2">
          <a:schemeClr val="accent1"/>
        </a:lnRef>
        <a:fillRef idx="1">
          <a:schemeClr val="accent1"/>
        </a:fillRef>
        <a:effectRef idx="0">
          <a:scrgbClr r="0" g="0" b="0"/>
        </a:effectRef>
        <a:fontRef idx="minor">
          <a:schemeClr val="lt1"/>
        </a:fontRef>
      </dsp:style>
      <dsp:txXfrm>
        <a:off x="0" y="0"/>
        <a:ext cx="5090160" cy="0"/>
      </dsp:txXfrm>
    </dsp:sp>
    <dsp:sp modelId="{6C1E23C8-06D7-4FDE-9B29-B5537E4B5D9E}">
      <dsp:nvSpPr>
        <dsp:cNvPr id="4" name="Rectangles 3"/>
        <dsp:cNvSpPr/>
      </dsp:nvSpPr>
      <dsp:spPr bwMode="white">
        <a:xfrm>
          <a:off x="0" y="0"/>
          <a:ext cx="1018032" cy="1600438"/>
        </a:xfrm>
        <a:prstGeom prst="rect">
          <a:avLst/>
        </a:prstGeom>
        <a:solidFill>
          <a:srgbClr val="FFBE9D"/>
        </a:solidFill>
      </dsp:spPr>
      <dsp:style>
        <a:lnRef idx="0">
          <a:schemeClr val="dk1">
            <a:alpha val="0"/>
          </a:schemeClr>
        </a:lnRef>
        <a:fillRef idx="0">
          <a:schemeClr val="lt1">
            <a:alpha val="0"/>
          </a:schemeClr>
        </a:fillRef>
        <a:effectRef idx="0">
          <a:scrgbClr r="0" g="0" b="0"/>
        </a:effectRef>
        <a:fontRef idx="minor"/>
      </dsp:style>
      <dsp:txBody>
        <a:bodyPr lIns="76200" tIns="76200" rIns="76200" bIns="762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just">
            <a:lnSpc>
              <a:spcPct val="100000"/>
            </a:lnSpc>
            <a:spcBef>
              <a:spcPct val="0"/>
            </a:spcBef>
            <a:spcAft>
              <a:spcPct val="35000"/>
            </a:spcAft>
          </a:pPr>
          <a:r>
            <a:rPr lang="en-US" sz="2000" b="0" i="0" dirty="0">
              <a:solidFill>
                <a:schemeClr val="bg2"/>
              </a:solidFill>
              <a:latin typeface="Times New Roman" panose="02020603050405020304" pitchFamily="18" charset="0"/>
              <a:cs typeface="Times New Roman" panose="02020603050405020304" pitchFamily="18" charset="0"/>
            </a:rPr>
            <a:t>Here’s what you’ve added:</a:t>
          </a:r>
          <a:endParaRPr lang="en-US" sz="2000" dirty="0">
            <a:solidFill>
              <a:schemeClr val="bg2"/>
            </a:solidFill>
            <a:latin typeface="Times New Roman" panose="02020603050405020304" pitchFamily="18" charset="0"/>
            <a:cs typeface="Times New Roman" panose="02020603050405020304" pitchFamily="18" charset="0"/>
          </a:endParaRPr>
        </a:p>
      </dsp:txBody>
      <dsp:txXfrm>
        <a:off x="0" y="0"/>
        <a:ext cx="1018032" cy="1600438"/>
      </dsp:txXfrm>
    </dsp:sp>
    <dsp:sp modelId="{169BFED8-E9D2-47BD-843E-916416FD5183}">
      <dsp:nvSpPr>
        <dsp:cNvPr id="5" name="Rectangles 4"/>
        <dsp:cNvSpPr/>
      </dsp:nvSpPr>
      <dsp:spPr bwMode="white">
        <a:xfrm>
          <a:off x="1094384" y="37219"/>
          <a:ext cx="3995776" cy="7443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just">
            <a:lnSpc>
              <a:spcPct val="100000"/>
            </a:lnSpc>
            <a:spcBef>
              <a:spcPct val="0"/>
            </a:spcBef>
            <a:spcAft>
              <a:spcPct val="35000"/>
            </a:spcAft>
          </a:pPr>
          <a:r>
            <a:rPr lang="en-US" sz="1400" b="0" i="0" dirty="0">
              <a:solidFill>
                <a:schemeClr val="bg2"/>
              </a:solidFill>
              <a:latin typeface="Times New Roman" panose="02020603050405020304" pitchFamily="18" charset="0"/>
              <a:cs typeface="Times New Roman" panose="02020603050405020304" pitchFamily="18" charset="0"/>
            </a:rPr>
            <a:t>You create a predicate with the value true. </a:t>
          </a:r>
          <a:r>
            <a:rPr lang="en-US" sz="1400" b="0" i="0" dirty="0" err="1">
              <a:solidFill>
                <a:schemeClr val="bg2"/>
              </a:solidFill>
              <a:latin typeface="Times New Roman" panose="02020603050405020304" pitchFamily="18" charset="0"/>
              <a:cs typeface="Times New Roman" panose="02020603050405020304" pitchFamily="18" charset="0"/>
            </a:rPr>
            <a:t>NSPredicate</a:t>
          </a:r>
          <a:r>
            <a:rPr lang="en-US" sz="1400" b="0" i="0" dirty="0">
              <a:solidFill>
                <a:schemeClr val="bg2"/>
              </a:solidFill>
              <a:latin typeface="Times New Roman" panose="02020603050405020304" pitchFamily="18" charset="0"/>
              <a:cs typeface="Times New Roman" panose="02020603050405020304" pitchFamily="18" charset="0"/>
            </a:rPr>
            <a:t> determines how you fetch or filter data; in this case, you’re specifying that a value should just exist.</a:t>
          </a:r>
          <a:endParaRPr lang="en-US" sz="1400" dirty="0">
            <a:solidFill>
              <a:schemeClr val="bg2"/>
            </a:solidFill>
            <a:latin typeface="Times New Roman" panose="02020603050405020304" pitchFamily="18" charset="0"/>
            <a:cs typeface="Times New Roman" panose="02020603050405020304" pitchFamily="18" charset="0"/>
          </a:endParaRPr>
        </a:p>
      </dsp:txBody>
      <dsp:txXfrm>
        <a:off x="1094384" y="37219"/>
        <a:ext cx="3995776" cy="744390"/>
      </dsp:txXfrm>
    </dsp:sp>
    <dsp:sp modelId="{31BE3998-5C7D-4DFA-9261-AFB533DB445F}">
      <dsp:nvSpPr>
        <dsp:cNvPr id="6" name="Straight Connector 5"/>
        <dsp:cNvSpPr/>
      </dsp:nvSpPr>
      <dsp:spPr bwMode="white">
        <a:xfrm>
          <a:off x="1018032" y="781609"/>
          <a:ext cx="4072128" cy="0"/>
        </a:xfrm>
        <a:prstGeom prst="line">
          <a:avLst/>
        </a:prstGeom>
      </dsp:spPr>
      <dsp:style>
        <a:lnRef idx="2">
          <a:schemeClr val="accent1">
            <a:tint val="50000"/>
          </a:schemeClr>
        </a:lnRef>
        <a:fillRef idx="1">
          <a:schemeClr val="accent1"/>
        </a:fillRef>
        <a:effectRef idx="0">
          <a:scrgbClr r="0" g="0" b="0"/>
        </a:effectRef>
        <a:fontRef idx="minor"/>
      </dsp:style>
      <dsp:txXfrm>
        <a:off x="1018032" y="781609"/>
        <a:ext cx="4072128" cy="0"/>
      </dsp:txXfrm>
    </dsp:sp>
    <dsp:sp modelId="{B6B0F044-69B3-4A05-8FEB-4164A870B2CC}">
      <dsp:nvSpPr>
        <dsp:cNvPr id="7" name="Rectangles 6"/>
        <dsp:cNvSpPr/>
      </dsp:nvSpPr>
      <dsp:spPr bwMode="white">
        <a:xfrm>
          <a:off x="1094384" y="818829"/>
          <a:ext cx="3995776" cy="7443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53340" tIns="53340" rIns="53340" bIns="533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gn="just">
            <a:lnSpc>
              <a:spcPct val="100000"/>
            </a:lnSpc>
            <a:spcBef>
              <a:spcPct val="0"/>
            </a:spcBef>
            <a:spcAft>
              <a:spcPct val="35000"/>
            </a:spcAft>
          </a:pPr>
          <a:r>
            <a:rPr lang="en-US" sz="1400" b="0" i="0" dirty="0">
              <a:solidFill>
                <a:schemeClr val="bg2"/>
              </a:solidFill>
              <a:latin typeface="Times New Roman" panose="02020603050405020304" pitchFamily="18" charset="0"/>
              <a:cs typeface="Times New Roman" panose="02020603050405020304" pitchFamily="18" charset="0"/>
            </a:rPr>
            <a:t>You add a query to specify which type of record you want and a predicate.</a:t>
          </a:r>
          <a:endParaRPr lang="en-US" sz="1400" dirty="0">
            <a:solidFill>
              <a:schemeClr val="bg2"/>
            </a:solidFill>
            <a:latin typeface="Times New Roman" panose="02020603050405020304" pitchFamily="18" charset="0"/>
            <a:cs typeface="Times New Roman" panose="02020603050405020304" pitchFamily="18" charset="0"/>
          </a:endParaRPr>
        </a:p>
      </dsp:txBody>
      <dsp:txXfrm>
        <a:off x="1094384" y="818829"/>
        <a:ext cx="3995776" cy="744390"/>
      </dsp:txXfrm>
    </dsp:sp>
    <dsp:sp modelId="{2A5ADC43-68C5-4943-A11A-293FC4DA85DB}">
      <dsp:nvSpPr>
        <dsp:cNvPr id="8" name="Straight Connector 7"/>
        <dsp:cNvSpPr/>
      </dsp:nvSpPr>
      <dsp:spPr bwMode="white">
        <a:xfrm>
          <a:off x="1018032" y="1563219"/>
          <a:ext cx="4072128" cy="0"/>
        </a:xfrm>
        <a:prstGeom prst="line">
          <a:avLst/>
        </a:prstGeom>
      </dsp:spPr>
      <dsp:style>
        <a:lnRef idx="2">
          <a:schemeClr val="accent1">
            <a:tint val="50000"/>
          </a:schemeClr>
        </a:lnRef>
        <a:fillRef idx="1">
          <a:schemeClr val="accent1"/>
        </a:fillRef>
        <a:effectRef idx="0">
          <a:scrgbClr r="0" g="0" b="0"/>
        </a:effectRef>
        <a:fontRef idx="minor"/>
      </dsp:style>
      <dsp:txXfrm>
        <a:off x="1018032" y="1563219"/>
        <a:ext cx="4072128" cy="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37660-0DE7-4D28-9DBF-8F9027B1F319}">
      <dsp:nvSpPr>
        <dsp:cNvPr id="0" name=""/>
        <dsp:cNvSpPr/>
      </dsp:nvSpPr>
      <dsp:spPr>
        <a:xfrm>
          <a:off x="0" y="348084"/>
          <a:ext cx="6425100" cy="321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8659" tIns="312420" rIns="498659" bIns="106680" numCol="1" spcCol="1270" anchor="t" anchorCtr="0">
          <a:noAutofit/>
        </a:bodyPr>
        <a:lstStyle/>
        <a:p>
          <a:pPr marL="114300" lvl="1" indent="-114300" algn="just" defTabSz="666750">
            <a:lnSpc>
              <a:spcPct val="90000"/>
            </a:lnSpc>
            <a:spcBef>
              <a:spcPct val="0"/>
            </a:spcBef>
            <a:spcAft>
              <a:spcPct val="15000"/>
            </a:spcAft>
            <a:buFont typeface="+mj-lt"/>
            <a:buAutoNum type="arabicPeriod"/>
          </a:pPr>
          <a:r>
            <a:rPr lang="en-US" sz="1500" b="0" i="0" kern="1200" dirty="0">
              <a:solidFill>
                <a:schemeClr val="bg2"/>
              </a:solidFill>
              <a:latin typeface="Times New Roman" panose="02020603050405020304" pitchFamily="18" charset="0"/>
              <a:cs typeface="Times New Roman" panose="02020603050405020304" pitchFamily="18" charset="0"/>
            </a:rPr>
            <a:t>Although you download the asset at the same time you retrieve the rest of the record, you want to load the image asynchronously. So, wrap everything in a </a:t>
          </a:r>
          <a:r>
            <a:rPr lang="en-US" sz="1500" b="0" i="0" kern="1200" dirty="0" err="1">
              <a:solidFill>
                <a:schemeClr val="bg2"/>
              </a:solidFill>
              <a:latin typeface="Times New Roman" panose="02020603050405020304" pitchFamily="18" charset="0"/>
              <a:cs typeface="Times New Roman" panose="02020603050405020304" pitchFamily="18" charset="0"/>
            </a:rPr>
            <a:t>DispatchQueue.async</a:t>
          </a:r>
          <a:r>
            <a:rPr lang="en-US" sz="1500" b="0" i="0" kern="1200" dirty="0">
              <a:solidFill>
                <a:schemeClr val="bg2"/>
              </a:solidFill>
              <a:latin typeface="Times New Roman" panose="02020603050405020304" pitchFamily="18" charset="0"/>
              <a:cs typeface="Times New Roman" panose="02020603050405020304" pitchFamily="18" charset="0"/>
            </a:rPr>
            <a:t> block.</a:t>
          </a: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r>
            <a:rPr lang="en-US" sz="1500" b="0" i="0" kern="1200" dirty="0">
              <a:solidFill>
                <a:schemeClr val="bg2"/>
              </a:solidFill>
              <a:latin typeface="Times New Roman" panose="02020603050405020304" pitchFamily="18" charset="0"/>
              <a:cs typeface="Times New Roman" panose="02020603050405020304" pitchFamily="18" charset="0"/>
            </a:rPr>
            <a:t>Check to make sure the asset </a:t>
          </a:r>
          <a:r>
            <a:rPr lang="en-US" sz="1500" b="0" i="0" kern="1200" dirty="0" err="1">
              <a:solidFill>
                <a:schemeClr val="bg2"/>
              </a:solidFill>
              <a:latin typeface="Times New Roman" panose="02020603050405020304" pitchFamily="18" charset="0"/>
              <a:cs typeface="Times New Roman" panose="02020603050405020304" pitchFamily="18" charset="0"/>
            </a:rPr>
            <a:t>coverPhoto</a:t>
          </a:r>
          <a:r>
            <a:rPr lang="en-US" sz="1500" b="0" i="0" kern="1200" dirty="0">
              <a:solidFill>
                <a:schemeClr val="bg2"/>
              </a:solidFill>
              <a:latin typeface="Times New Roman" panose="02020603050405020304" pitchFamily="18" charset="0"/>
              <a:cs typeface="Times New Roman" panose="02020603050405020304" pitchFamily="18" charset="0"/>
            </a:rPr>
            <a:t> exists and has a </a:t>
          </a:r>
          <a:r>
            <a:rPr lang="en-US" sz="1500" b="0" i="0" kern="1200" dirty="0" err="1">
              <a:solidFill>
                <a:schemeClr val="bg2"/>
              </a:solidFill>
              <a:latin typeface="Times New Roman" panose="02020603050405020304" pitchFamily="18" charset="0"/>
              <a:cs typeface="Times New Roman" panose="02020603050405020304" pitchFamily="18" charset="0"/>
            </a:rPr>
            <a:t>fileURL</a:t>
          </a:r>
          <a:r>
            <a:rPr lang="en-US" sz="1500" b="0" i="0" kern="1200" dirty="0">
              <a:solidFill>
                <a:schemeClr val="bg2"/>
              </a:solidFill>
              <a:latin typeface="Times New Roman" panose="02020603050405020304" pitchFamily="18" charset="0"/>
              <a:cs typeface="Times New Roman" panose="02020603050405020304" pitchFamily="18" charset="0"/>
            </a:rPr>
            <a:t>.</a:t>
          </a: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r>
            <a:rPr lang="en-US" sz="1500" b="0" i="0" kern="1200" dirty="0">
              <a:solidFill>
                <a:schemeClr val="bg2"/>
              </a:solidFill>
              <a:latin typeface="Times New Roman" panose="02020603050405020304" pitchFamily="18" charset="0"/>
              <a:cs typeface="Times New Roman" panose="02020603050405020304" pitchFamily="18" charset="0"/>
            </a:rPr>
            <a:t>Download the image’s binary data.</a:t>
          </a: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r>
            <a:rPr lang="en-US" sz="1500" b="0" i="0" kern="1200" dirty="0">
              <a:solidFill>
                <a:schemeClr val="bg2"/>
              </a:solidFill>
              <a:latin typeface="Times New Roman" panose="02020603050405020304" pitchFamily="18" charset="0"/>
              <a:cs typeface="Times New Roman" panose="02020603050405020304" pitchFamily="18" charset="0"/>
            </a:rPr>
            <a:t>Use the image data to create an instance of </a:t>
          </a:r>
          <a:r>
            <a:rPr lang="en-US" sz="1500" b="0" i="0" kern="1200" dirty="0" err="1">
              <a:solidFill>
                <a:schemeClr val="bg2"/>
              </a:solidFill>
              <a:latin typeface="Times New Roman" panose="02020603050405020304" pitchFamily="18" charset="0"/>
              <a:cs typeface="Times New Roman" panose="02020603050405020304" pitchFamily="18" charset="0"/>
            </a:rPr>
            <a:t>UIImage</a:t>
          </a:r>
          <a:r>
            <a:rPr lang="en-US" sz="1500" b="0" i="0" kern="1200" dirty="0">
              <a:solidFill>
                <a:schemeClr val="bg2"/>
              </a:solidFill>
              <a:latin typeface="Times New Roman" panose="02020603050405020304" pitchFamily="18" charset="0"/>
              <a:cs typeface="Times New Roman" panose="02020603050405020304" pitchFamily="18" charset="0"/>
            </a:rPr>
            <a:t>.</a:t>
          </a: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endParaRPr lang="en-US" sz="1500" kern="1200" dirty="0">
            <a:solidFill>
              <a:schemeClr val="bg2"/>
            </a:solidFill>
            <a:latin typeface="Times New Roman" panose="02020603050405020304" pitchFamily="18" charset="0"/>
            <a:cs typeface="Times New Roman" panose="02020603050405020304" pitchFamily="18" charset="0"/>
          </a:endParaRPr>
        </a:p>
        <a:p>
          <a:pPr marL="114300" lvl="1" indent="-114300" algn="just" defTabSz="666750">
            <a:lnSpc>
              <a:spcPct val="90000"/>
            </a:lnSpc>
            <a:spcBef>
              <a:spcPct val="0"/>
            </a:spcBef>
            <a:spcAft>
              <a:spcPct val="15000"/>
            </a:spcAft>
            <a:buFont typeface="+mj-lt"/>
            <a:buAutoNum type="arabicPeriod"/>
          </a:pPr>
          <a:r>
            <a:rPr lang="en-US" sz="1500" b="0" i="0" kern="1200" dirty="0">
              <a:solidFill>
                <a:schemeClr val="bg2"/>
              </a:solidFill>
              <a:latin typeface="Times New Roman" panose="02020603050405020304" pitchFamily="18" charset="0"/>
              <a:cs typeface="Times New Roman" panose="02020603050405020304" pitchFamily="18" charset="0"/>
            </a:rPr>
            <a:t>Execute the completion callback with the retrieved image. Note that the defer block gets executed regardless of which return is executed. For example, if there is no image asset, then image never gets set upon the return and no image appears for the restaurant.</a:t>
          </a:r>
          <a:endParaRPr lang="en-US" sz="1500" kern="1200" dirty="0">
            <a:solidFill>
              <a:schemeClr val="bg2"/>
            </a:solidFill>
            <a:latin typeface="Times New Roman" panose="02020603050405020304" pitchFamily="18" charset="0"/>
            <a:cs typeface="Times New Roman" panose="02020603050405020304" pitchFamily="18" charset="0"/>
          </a:endParaRPr>
        </a:p>
      </dsp:txBody>
      <dsp:txXfrm>
        <a:off x="0" y="348084"/>
        <a:ext cx="6425100" cy="3213000"/>
      </dsp:txXfrm>
    </dsp:sp>
    <dsp:sp modelId="{C3862D64-7CAD-4375-8C8D-C8A21DEB3C2C}">
      <dsp:nvSpPr>
        <dsp:cNvPr id="0" name=""/>
        <dsp:cNvSpPr/>
      </dsp:nvSpPr>
      <dsp:spPr>
        <a:xfrm>
          <a:off x="321255" y="126684"/>
          <a:ext cx="4497570" cy="4428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9997" tIns="0" rIns="169997" bIns="0" numCol="1" spcCol="1270" anchor="ctr" anchorCtr="0">
          <a:noAutofit/>
        </a:bodyPr>
        <a:lstStyle/>
        <a:p>
          <a:pPr marL="0" lvl="0" indent="0" algn="l" defTabSz="666750">
            <a:lnSpc>
              <a:spcPct val="90000"/>
            </a:lnSpc>
            <a:spcBef>
              <a:spcPct val="0"/>
            </a:spcBef>
            <a:spcAft>
              <a:spcPct val="35000"/>
            </a:spcAft>
            <a:buNone/>
          </a:pPr>
          <a:r>
            <a:rPr lang="en-US" sz="1500" b="0" i="0" kern="1200">
              <a:latin typeface="Times New Roman" panose="02020603050405020304" pitchFamily="18" charset="0"/>
              <a:cs typeface="Times New Roman" panose="02020603050405020304" pitchFamily="18" charset="0"/>
            </a:rPr>
            <a:t>This method loads the image from the asset attribute as follows:</a:t>
          </a:r>
          <a:endParaRPr lang="en-US" sz="1500" kern="1200">
            <a:latin typeface="Times New Roman" panose="02020603050405020304" pitchFamily="18" charset="0"/>
            <a:cs typeface="Times New Roman" panose="02020603050405020304" pitchFamily="18" charset="0"/>
          </a:endParaRPr>
        </a:p>
      </dsp:txBody>
      <dsp:txXfrm>
        <a:off x="342871" y="148300"/>
        <a:ext cx="4454338"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50D06-611E-416A-B98A-A8F008D597A3}">
      <dsp:nvSpPr>
        <dsp:cNvPr id="0" name=""/>
        <dsp:cNvSpPr/>
      </dsp:nvSpPr>
      <dsp:spPr>
        <a:xfrm>
          <a:off x="0" y="0"/>
          <a:ext cx="56898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AD11CAC-A0C6-4850-B3CD-062ECB55A20E}">
      <dsp:nvSpPr>
        <dsp:cNvPr id="0" name=""/>
        <dsp:cNvSpPr/>
      </dsp:nvSpPr>
      <dsp:spPr>
        <a:xfrm>
          <a:off x="0" y="0"/>
          <a:ext cx="1137960" cy="2871634"/>
        </a:xfrm>
        <a:prstGeom prst="rect">
          <a:avLst/>
        </a:prstGeom>
        <a:solidFill>
          <a:srgbClr val="54EEA8"/>
        </a:solid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0" i="0" kern="1200" dirty="0">
              <a:solidFill>
                <a:schemeClr val="bg2"/>
              </a:solidFill>
              <a:latin typeface="Times New Roman" panose="02020603050405020304" pitchFamily="18" charset="0"/>
              <a:cs typeface="Times New Roman" panose="02020603050405020304" pitchFamily="18" charset="0"/>
            </a:rPr>
            <a:t>There are two gotchas with CloudKit assets:</a:t>
          </a:r>
          <a:endParaRPr lang="en-US" sz="1600" kern="1200" dirty="0">
            <a:solidFill>
              <a:schemeClr val="bg2"/>
            </a:solidFill>
            <a:latin typeface="Times New Roman" panose="02020603050405020304" pitchFamily="18" charset="0"/>
            <a:cs typeface="Times New Roman" panose="02020603050405020304" pitchFamily="18" charset="0"/>
          </a:endParaRPr>
        </a:p>
      </dsp:txBody>
      <dsp:txXfrm>
        <a:off x="0" y="0"/>
        <a:ext cx="1137960" cy="2871634"/>
      </dsp:txXfrm>
    </dsp:sp>
    <dsp:sp modelId="{88C864D4-52B1-4F18-8190-8AD4F0EA783D}">
      <dsp:nvSpPr>
        <dsp:cNvPr id="0" name=""/>
        <dsp:cNvSpPr/>
      </dsp:nvSpPr>
      <dsp:spPr>
        <a:xfrm>
          <a:off x="1223307" y="66743"/>
          <a:ext cx="4466493" cy="1334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a:solidFill>
                <a:schemeClr val="bg2"/>
              </a:solidFill>
              <a:latin typeface="Times New Roman" panose="02020603050405020304" pitchFamily="18" charset="0"/>
              <a:cs typeface="Times New Roman" panose="02020603050405020304" pitchFamily="18" charset="0"/>
            </a:rPr>
            <a:t>Assets can only exist in CloudKit as attributes on records; you can’t store them on their own. Deleting a record will also delete any associated assets.</a:t>
          </a:r>
          <a:endParaRPr lang="en-US" sz="1600" kern="1200">
            <a:solidFill>
              <a:schemeClr val="bg2"/>
            </a:solidFill>
            <a:latin typeface="Times New Roman" panose="02020603050405020304" pitchFamily="18" charset="0"/>
            <a:cs typeface="Times New Roman" panose="02020603050405020304" pitchFamily="18" charset="0"/>
          </a:endParaRPr>
        </a:p>
      </dsp:txBody>
      <dsp:txXfrm>
        <a:off x="1223307" y="66743"/>
        <a:ext cx="4466493" cy="1334861"/>
      </dsp:txXfrm>
    </dsp:sp>
    <dsp:sp modelId="{F6EF7F88-C7FB-4CB3-9489-C09AEA9E6F47}">
      <dsp:nvSpPr>
        <dsp:cNvPr id="0" name=""/>
        <dsp:cNvSpPr/>
      </dsp:nvSpPr>
      <dsp:spPr>
        <a:xfrm>
          <a:off x="1137960" y="1401604"/>
          <a:ext cx="4551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B5ACF495-A34B-4508-A0EB-91BE4A83CE5E}">
      <dsp:nvSpPr>
        <dsp:cNvPr id="0" name=""/>
        <dsp:cNvSpPr/>
      </dsp:nvSpPr>
      <dsp:spPr>
        <a:xfrm>
          <a:off x="1223307" y="1468347"/>
          <a:ext cx="4466493" cy="1334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just" defTabSz="711200">
            <a:lnSpc>
              <a:spcPct val="90000"/>
            </a:lnSpc>
            <a:spcBef>
              <a:spcPct val="0"/>
            </a:spcBef>
            <a:spcAft>
              <a:spcPct val="35000"/>
            </a:spcAft>
            <a:buNone/>
          </a:pPr>
          <a:r>
            <a:rPr lang="en-US" sz="1600" b="0" i="0" kern="1200">
              <a:solidFill>
                <a:schemeClr val="bg2"/>
              </a:solidFill>
              <a:latin typeface="Times New Roman" panose="02020603050405020304" pitchFamily="18" charset="0"/>
              <a:cs typeface="Times New Roman" panose="02020603050405020304" pitchFamily="18" charset="0"/>
            </a:rPr>
            <a:t>Retrieving assets can negatively impact performance because you download the assets at the same time as the rest of the record data. If your app makes heavy use of assets, then you should store a reference to a different type of record that holds just the asset.</a:t>
          </a:r>
          <a:endParaRPr lang="en-US" sz="1600" kern="1200">
            <a:solidFill>
              <a:schemeClr val="bg2"/>
            </a:solidFill>
            <a:latin typeface="Times New Roman" panose="02020603050405020304" pitchFamily="18" charset="0"/>
            <a:cs typeface="Times New Roman" panose="02020603050405020304" pitchFamily="18" charset="0"/>
          </a:endParaRPr>
        </a:p>
      </dsp:txBody>
      <dsp:txXfrm>
        <a:off x="1223307" y="1468347"/>
        <a:ext cx="4466493" cy="1334861"/>
      </dsp:txXfrm>
    </dsp:sp>
    <dsp:sp modelId="{E9310160-66D1-4381-9BB7-B1F3F002BD8D}">
      <dsp:nvSpPr>
        <dsp:cNvPr id="0" name=""/>
        <dsp:cNvSpPr/>
      </dsp:nvSpPr>
      <dsp:spPr>
        <a:xfrm>
          <a:off x="1137960" y="2803209"/>
          <a:ext cx="455184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52"/>
        <p:cNvGrpSpPr/>
        <p:nvPr/>
      </p:nvGrpSpPr>
      <p:grpSpPr>
        <a:xfrm>
          <a:off x="0" y="0"/>
          <a:ext cx="0" cy="0"/>
          <a:chOff x="0" y="0"/>
          <a:chExt cx="0" cy="0"/>
        </a:xfrm>
      </p:grpSpPr>
      <p:sp>
        <p:nvSpPr>
          <p:cNvPr id="53" name="Google Shape;53;p15"/>
          <p:cNvSpPr/>
          <p:nvPr/>
        </p:nvSpPr>
        <p:spPr>
          <a:xfrm>
            <a:off x="8286750" y="4690227"/>
            <a:ext cx="254794" cy="254794"/>
          </a:xfrm>
          <a:prstGeom prst="ellipse">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Open Sans Light"/>
              <a:ea typeface="Open Sans Light"/>
              <a:cs typeface="Open Sans Light"/>
              <a:sym typeface="Open Sans Light"/>
            </a:endParaRPr>
          </a:p>
        </p:txBody>
      </p:sp>
      <p:sp>
        <p:nvSpPr>
          <p:cNvPr id="54" name="Google Shape;54;p15"/>
          <p:cNvSpPr txBox="1">
            <a:spLocks noGrp="1"/>
          </p:cNvSpPr>
          <p:nvPr>
            <p:ph type="title"/>
          </p:nvPr>
        </p:nvSpPr>
        <p:spPr>
          <a:xfrm>
            <a:off x="628650" y="248926"/>
            <a:ext cx="7886700" cy="436161"/>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2"/>
              </a:buClr>
              <a:buSzPts val="2800"/>
              <a:buFont typeface="Raleway"/>
              <a:buNone/>
              <a:defRPr sz="2800"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 name="Google Shape;55;p15"/>
          <p:cNvSpPr txBox="1"/>
          <p:nvPr/>
        </p:nvSpPr>
        <p:spPr>
          <a:xfrm>
            <a:off x="8308775" y="4749758"/>
            <a:ext cx="202406" cy="1269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fld id="{00000000-1234-1234-1234-123412341234}" type="slidenum">
              <a:rPr lang="en-US" sz="800" b="1" i="0" u="none" strike="noStrike" cap="none">
                <a:solidFill>
                  <a:schemeClr val="lt1"/>
                </a:solidFill>
                <a:latin typeface="Open Sans Light"/>
                <a:ea typeface="Open Sans Light"/>
                <a:cs typeface="Open Sans Light"/>
                <a:sym typeface="Open Sans Light"/>
              </a:rPr>
            </a:fld>
            <a:endParaRPr sz="800" b="1" i="0" u="none" strike="noStrike" cap="none">
              <a:solidFill>
                <a:schemeClr val="lt1"/>
              </a:solidFill>
              <a:latin typeface="Open Sans Light"/>
              <a:ea typeface="Open Sans Light"/>
              <a:cs typeface="Open Sans Light"/>
              <a:sym typeface="Open Sans Light"/>
            </a:endParaRPr>
          </a:p>
        </p:txBody>
      </p:sp>
      <p:sp>
        <p:nvSpPr>
          <p:cNvPr id="56" name="Google Shape;56;p15"/>
          <p:cNvSpPr txBox="1">
            <a:spLocks noGrp="1"/>
          </p:cNvSpPr>
          <p:nvPr>
            <p:ph type="body" idx="1"/>
          </p:nvPr>
        </p:nvSpPr>
        <p:spPr>
          <a:xfrm>
            <a:off x="628650" y="695817"/>
            <a:ext cx="7886700" cy="166688"/>
          </a:xfrm>
          <a:prstGeom prst="rect">
            <a:avLst/>
          </a:prstGeom>
          <a:noFill/>
          <a:ln>
            <a:noFill/>
          </a:ln>
        </p:spPr>
        <p:txBody>
          <a:bodyPr spcFirstLastPara="1" wrap="square" lIns="0" tIns="0" rIns="0" bIns="0" anchor="t" anchorCtr="0"/>
          <a:lstStyle>
            <a:lvl1pPr marL="457200" marR="0" lvl="0" indent="-228600" algn="ctr" rtl="0">
              <a:lnSpc>
                <a:spcPct val="100000"/>
              </a:lnSpc>
              <a:spcBef>
                <a:spcPts val="0"/>
              </a:spcBef>
              <a:spcAft>
                <a:spcPts val="0"/>
              </a:spcAft>
              <a:buClr>
                <a:schemeClr val="dk2"/>
              </a:buClr>
              <a:buSzPts val="1100"/>
              <a:buFont typeface="Arial" panose="020B0604020202020204"/>
              <a:buNone/>
              <a:defRPr sz="1100" b="0" i="0" u="none" strike="noStrike" cap="none">
                <a:solidFill>
                  <a:schemeClr val="dk2"/>
                </a:solidFill>
                <a:latin typeface="Open Sans Light"/>
                <a:ea typeface="Open Sans Light"/>
                <a:cs typeface="Open Sans Light"/>
                <a:sym typeface="Open Sans Light"/>
              </a:defRPr>
            </a:lvl1pPr>
            <a:lvl2pPr marL="914400" marR="0" lvl="1"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dk1"/>
              </a:buClr>
              <a:buSzPts val="1400"/>
              <a:buFont typeface="Raleway"/>
              <a:buChar char="•"/>
              <a:defRPr sz="1400" i="0" u="none" strike="noStrike" cap="none">
                <a:solidFill>
                  <a:schemeClr val="dk1"/>
                </a:solidFill>
                <a:latin typeface="Raleway"/>
                <a:ea typeface="Raleway"/>
                <a:cs typeface="Raleway"/>
                <a:sym typeface="Raleway"/>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cxnSp>
        <p:nvCxnSpPr>
          <p:cNvPr id="57" name="Google Shape;57;p15"/>
          <p:cNvCxnSpPr/>
          <p:nvPr/>
        </p:nvCxnSpPr>
        <p:spPr>
          <a:xfrm rot="10800000">
            <a:off x="1464617" y="4817624"/>
            <a:ext cx="6652200" cy="0"/>
          </a:xfrm>
          <a:prstGeom prst="straightConnector1">
            <a:avLst/>
          </a:prstGeom>
          <a:noFill/>
          <a:ln w="19050" cap="flat" cmpd="sng">
            <a:solidFill>
              <a:schemeClr val="accent4"/>
            </a:solidFill>
            <a:prstDash val="solid"/>
            <a:miter lim="800000"/>
            <a:headEnd type="none" w="sm" len="sm"/>
            <a:tailEnd type="none" w="sm" len="sm"/>
          </a:ln>
        </p:spPr>
      </p:cxnSp>
      <p:sp>
        <p:nvSpPr>
          <p:cNvPr id="58" name="Google Shape;58;p15"/>
          <p:cNvSpPr txBox="1"/>
          <p:nvPr/>
        </p:nvSpPr>
        <p:spPr>
          <a:xfrm>
            <a:off x="629838" y="4744706"/>
            <a:ext cx="8895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r>
              <a:rPr lang="en-US" sz="800" dirty="0">
                <a:solidFill>
                  <a:schemeClr val="accent5"/>
                </a:solidFill>
                <a:latin typeface="Raleway"/>
                <a:ea typeface="Raleway"/>
                <a:cs typeface="Raleway"/>
                <a:sym typeface="Raleway"/>
              </a:rPr>
              <a:t>BJIT</a:t>
            </a:r>
            <a:r>
              <a:rPr lang="en-US" altLang="en-US" sz="800" baseline="0" dirty="0">
                <a:solidFill>
                  <a:schemeClr val="accent5"/>
                </a:solidFill>
                <a:latin typeface="Raleway"/>
                <a:ea typeface="Raleway"/>
                <a:cs typeface="Raleway"/>
                <a:sym typeface="Raleway"/>
              </a:rPr>
              <a:t> Group</a:t>
            </a:r>
            <a:r>
              <a:rPr lang="en-US" sz="800" dirty="0">
                <a:solidFill>
                  <a:schemeClr val="accent5"/>
                </a:solidFill>
                <a:latin typeface="Raleway"/>
                <a:ea typeface="Raleway"/>
                <a:cs typeface="Raleway"/>
                <a:sym typeface="Raleway"/>
              </a:rPr>
              <a:t> </a:t>
            </a:r>
            <a:endParaRPr sz="800" i="0" u="none" strike="noStrike" cap="none" dirty="0">
              <a:solidFill>
                <a:schemeClr val="accent5"/>
              </a:solidFill>
              <a:latin typeface="Raleway"/>
              <a:ea typeface="Raleway"/>
              <a:cs typeface="Raleway"/>
              <a:sym typeface="Raleway"/>
            </a:endParaRPr>
          </a:p>
        </p:txBody>
      </p:sp>
      <p:pic>
        <p:nvPicPr>
          <p:cNvPr id="8" name="Google Shape;234;p114" descr="BJIT"/>
          <p:cNvPicPr preferRelativeResize="0"/>
          <p:nvPr userDrawn="1"/>
        </p:nvPicPr>
        <p:blipFill>
          <a:blip r:embed="rId2"/>
          <a:stretch>
            <a:fillRect/>
          </a:stretch>
        </p:blipFill>
        <p:spPr>
          <a:xfrm>
            <a:off x="82318" y="47625"/>
            <a:ext cx="992652" cy="802544"/>
          </a:xfrm>
          <a:prstGeom prst="rect">
            <a:avLst/>
          </a:prstGeom>
          <a:noFill/>
          <a:ln>
            <a:noFill/>
          </a:ln>
        </p:spPr>
      </p:pic>
      <p:sp>
        <p:nvSpPr>
          <p:cNvPr id="9" name="正方形/長方形 8"/>
          <p:cNvSpPr/>
          <p:nvPr userDrawn="1"/>
        </p:nvSpPr>
        <p:spPr>
          <a:xfrm>
            <a:off x="3167515" y="4869517"/>
            <a:ext cx="2888932" cy="215444"/>
          </a:xfrm>
          <a:prstGeom prst="rect">
            <a:avLst/>
          </a:prstGeom>
        </p:spPr>
        <p:txBody>
          <a:bodyPr wrap="none">
            <a:spAutoFit/>
          </a:bodyPr>
          <a:lstStyle/>
          <a:p>
            <a:pPr algn="r"/>
            <a:r>
              <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2022~2023</a:t>
            </a:r>
            <a:r>
              <a:rPr lang="en-US" altLang="ja-JP" sz="80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rPr>
              <a:t>BJIT Group. All Rights Reserved</a:t>
            </a:r>
            <a:endParaRPr lang="en-US" altLang="ja-JP" sz="8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BJIT_Academy_Logo_2014_transparent_background.png"/>
          <p:cNvPicPr/>
          <p:nvPr userDrawn="1"/>
        </p:nvPicPr>
        <p:blipFill>
          <a:blip r:embed="rId3" cstate="print"/>
          <a:stretch>
            <a:fillRect/>
          </a:stretch>
        </p:blipFill>
        <p:spPr>
          <a:xfrm>
            <a:off x="8372475" y="47625"/>
            <a:ext cx="771525" cy="77632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showMasterSp="0">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900808" y="127762"/>
            <a:ext cx="5342382" cy="330834"/>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defRPr sz="800" b="0" i="0">
                <a:solidFill>
                  <a:srgbClr val="999999"/>
                </a:solidFill>
                <a:latin typeface="Lucida Sans Unicode" panose="020B0602030504020204"/>
                <a:cs typeface="Lucida Sans Unicode" panose="020B0602030504020204"/>
              </a:defRPr>
            </a:lvl1pPr>
          </a:lstStyle>
          <a:p>
            <a:pPr marL="12700">
              <a:lnSpc>
                <a:spcPct val="100000"/>
              </a:lnSpc>
              <a:spcBef>
                <a:spcPts val="160"/>
              </a:spcBef>
            </a:pPr>
            <a:r>
              <a:rPr spc="-25" dirty="0"/>
              <a:t>Copyright</a:t>
            </a:r>
            <a:r>
              <a:rPr spc="-60" dirty="0"/>
              <a:t> </a:t>
            </a:r>
            <a:r>
              <a:rPr spc="-40" dirty="0"/>
              <a:t>@2020,</a:t>
            </a:r>
            <a:r>
              <a:rPr spc="-10" dirty="0"/>
              <a:t> </a:t>
            </a:r>
            <a:r>
              <a:rPr spc="-15" dirty="0"/>
              <a:t>BJIT</a:t>
            </a:r>
            <a:r>
              <a:rPr spc="-65" dirty="0"/>
              <a:t> </a:t>
            </a:r>
            <a:r>
              <a:rPr spc="-15" dirty="0"/>
              <a:t>Group.</a:t>
            </a:r>
            <a:r>
              <a:rPr spc="-45" dirty="0"/>
              <a:t> </a:t>
            </a:r>
            <a:r>
              <a:rPr spc="-35" dirty="0"/>
              <a:t>All</a:t>
            </a:r>
            <a:r>
              <a:rPr spc="-40" dirty="0"/>
              <a:t> </a:t>
            </a:r>
            <a:r>
              <a:rPr spc="-25" dirty="0"/>
              <a:t>Rights</a:t>
            </a:r>
            <a:r>
              <a:rPr spc="-40" dirty="0"/>
              <a:t> </a:t>
            </a:r>
            <a:r>
              <a:rPr spc="-10" dirty="0"/>
              <a:t>Reserved</a:t>
            </a:r>
            <a:endParaRPr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800" b="0" i="0">
                <a:solidFill>
                  <a:schemeClr val="bg1"/>
                </a:solidFill>
                <a:latin typeface="Tahoma" panose="020B0604030504040204"/>
                <a:cs typeface="Tahoma" panose="020B0604030504040204"/>
              </a:defRPr>
            </a:lvl1pPr>
          </a:lstStyle>
          <a:p>
            <a:pPr marL="38100">
              <a:lnSpc>
                <a:spcPct val="100000"/>
              </a:lnSpc>
              <a:spcBef>
                <a:spcPts val="160"/>
              </a:spcBef>
            </a:pPr>
            <a:fld id="{81D60167-4931-47E6-BA6A-407CBD079E47}" type="slidenum">
              <a:rPr spc="20" dirty="0"/>
            </a:fld>
            <a:endParaRPr spc="2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www.bjitgroup.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svg"/><Relationship Id="rId5" Type="http://schemas.openxmlformats.org/officeDocument/2006/relationships/image" Target="../media/image17.png"/><Relationship Id="rId4" Type="http://schemas.openxmlformats.org/officeDocument/2006/relationships/image" Target="../media/image2.svg"/><Relationship Id="rId3" Type="http://schemas.openxmlformats.org/officeDocument/2006/relationships/image" Target="../media/image16.png"/><Relationship Id="rId2" Type="http://schemas.openxmlformats.org/officeDocument/2006/relationships/image" Target="../media/image1.sv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hyperlink" Target="https://icloud.developer.apple.com/dashboard/" TargetMode="Externa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6.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s://developer.apple.com/library/tvos/documentation/DataManagement/Conceptual/CloudKitQuickStart/CreatingaSchemabySavingRecords/CreatingaSchemabySavingRecords.html#//apple_ref/doc/uid/TP40014987-CH3-SW12" TargetMode="External"/><Relationship Id="rId1" Type="http://schemas.openxmlformats.org/officeDocument/2006/relationships/hyperlink" Target="https://developer.apple.com/library/tvos/documentation/DataManagement/Conceptual/CloudKitQuickStart/EnablingiCloudandConfiguringCloudKit/EnablingiCloudandConfiguringCloudKit.html#//apple_ref/doc/uid/TP40014987-CH2-SW7"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hyperlink" Target="https://www.raywenderlich.com/4878052-cloudkit-tutorial-getting-started#toc-anchor-011:~:text=private%20func%20establishments,completion(nil)%0A%20%20%20%20%7D%0A%20%20%7D%0A%7D" TargetMode="Externa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developer.apple.com/icloud/cloudkit/"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hyperlink" Target="http://www.bjitgroup.com/"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hyperlink" Target="https://koenig-media.raywenderlich.com/uploads/2019/09/CloudKit-1.zip"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691" y="2044636"/>
            <a:ext cx="160020" cy="1058545"/>
          </a:xfrm>
          <a:prstGeom prst="rect">
            <a:avLst/>
          </a:prstGeom>
        </p:spPr>
        <p:txBody>
          <a:bodyPr vert="vert270" wrap="square" lIns="0" tIns="5715" rIns="0" bIns="0" rtlCol="0">
            <a:spAutoFit/>
          </a:bodyPr>
          <a:lstStyle/>
          <a:p>
            <a:pPr marL="12700">
              <a:lnSpc>
                <a:spcPct val="100000"/>
              </a:lnSpc>
              <a:spcBef>
                <a:spcPts val="45"/>
              </a:spcBef>
            </a:pPr>
            <a:r>
              <a:rPr sz="900" dirty="0">
                <a:solidFill>
                  <a:srgbClr val="3E3E3E"/>
                </a:solidFill>
                <a:latin typeface="Trebuchet MS" panose="020B0603020202020204"/>
                <a:cs typeface="Trebuchet MS" panose="020B0603020202020204"/>
                <a:hlinkClick r:id="rId1"/>
              </a:rPr>
              <a:t>www.bjitgroup.com</a:t>
            </a:r>
            <a:endParaRPr sz="900">
              <a:latin typeface="Trebuchet MS" panose="020B0603020202020204"/>
              <a:cs typeface="Trebuchet MS" panose="020B0603020202020204"/>
            </a:endParaRPr>
          </a:p>
        </p:txBody>
      </p:sp>
      <p:grpSp>
        <p:nvGrpSpPr>
          <p:cNvPr id="3" name="object 3"/>
          <p:cNvGrpSpPr/>
          <p:nvPr/>
        </p:nvGrpSpPr>
        <p:grpSpPr>
          <a:xfrm>
            <a:off x="0" y="0"/>
            <a:ext cx="9144000" cy="5143500"/>
            <a:chOff x="0" y="0"/>
            <a:chExt cx="9144000" cy="5143500"/>
          </a:xfrm>
        </p:grpSpPr>
        <p:pic>
          <p:nvPicPr>
            <p:cNvPr id="4" name="object 4"/>
            <p:cNvPicPr/>
            <p:nvPr/>
          </p:nvPicPr>
          <p:blipFill>
            <a:blip r:embed="rId2" cstate="print"/>
            <a:stretch>
              <a:fillRect/>
            </a:stretch>
          </p:blipFill>
          <p:spPr>
            <a:xfrm>
              <a:off x="8036073" y="79247"/>
              <a:ext cx="992102" cy="772667"/>
            </a:xfrm>
            <a:prstGeom prst="rect">
              <a:avLst/>
            </a:prstGeom>
          </p:spPr>
        </p:pic>
        <p:pic>
          <p:nvPicPr>
            <p:cNvPr id="5" name="object 5"/>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2308099" y="2011501"/>
            <a:ext cx="4575102" cy="597599"/>
          </a:xfrm>
          <a:prstGeom prst="rect">
            <a:avLst/>
          </a:prstGeom>
        </p:spPr>
        <p:txBody>
          <a:bodyPr vert="horz" wrap="square" lIns="0" tIns="12700" rIns="0" bIns="0" rtlCol="0">
            <a:spAutoFit/>
          </a:bodyPr>
          <a:lstStyle/>
          <a:p>
            <a:pPr marL="12700" algn="ctr">
              <a:lnSpc>
                <a:spcPct val="100000"/>
              </a:lnSpc>
              <a:spcBef>
                <a:spcPts val="100"/>
              </a:spcBef>
            </a:pPr>
            <a:r>
              <a:rPr lang="en-US" sz="3800" dirty="0">
                <a:solidFill>
                  <a:srgbClr val="FFFFFF"/>
                </a:solidFill>
                <a:latin typeface="Arial" panose="020B0604020202020204"/>
                <a:cs typeface="Arial" panose="020B0604020202020204"/>
              </a:rPr>
              <a:t>CloudKit</a:t>
            </a:r>
            <a:endParaRPr lang="en-US" sz="3800" dirty="0">
              <a:solidFill>
                <a:srgbClr val="FFFFFF"/>
              </a:solidFill>
              <a:latin typeface="Arial" panose="020B0604020202020204"/>
              <a:cs typeface="Arial" panose="020B0604020202020204"/>
            </a:endParaRPr>
          </a:p>
        </p:txBody>
      </p:sp>
      <p:sp>
        <p:nvSpPr>
          <p:cNvPr id="9" name="object 9"/>
          <p:cNvSpPr/>
          <p:nvPr/>
        </p:nvSpPr>
        <p:spPr>
          <a:xfrm>
            <a:off x="3088800" y="1922525"/>
            <a:ext cx="2865600" cy="799075"/>
          </a:xfrm>
          <a:custGeom>
            <a:avLst/>
            <a:gdLst/>
            <a:ahLst/>
            <a:cxnLst/>
            <a:rect l="l" t="t" r="r" b="b"/>
            <a:pathLst>
              <a:path w="4730750" h="1143000">
                <a:moveTo>
                  <a:pt x="1637411" y="0"/>
                </a:moveTo>
                <a:lnTo>
                  <a:pt x="3047" y="5587"/>
                </a:lnTo>
              </a:path>
              <a:path w="4730750" h="1143000">
                <a:moveTo>
                  <a:pt x="0" y="0"/>
                </a:moveTo>
                <a:lnTo>
                  <a:pt x="0" y="548640"/>
                </a:lnTo>
              </a:path>
              <a:path w="4730750" h="1143000">
                <a:moveTo>
                  <a:pt x="3272028" y="1136904"/>
                </a:moveTo>
                <a:lnTo>
                  <a:pt x="4728083" y="1136904"/>
                </a:lnTo>
              </a:path>
              <a:path w="4730750" h="1143000">
                <a:moveTo>
                  <a:pt x="4730496" y="1143000"/>
                </a:moveTo>
                <a:lnTo>
                  <a:pt x="4730496" y="594360"/>
                </a:lnTo>
              </a:path>
            </a:pathLst>
          </a:custGeom>
          <a:ln w="28575">
            <a:solidFill>
              <a:srgbClr val="FFFFFF"/>
            </a:solidFill>
          </a:ln>
        </p:spPr>
        <p:txBody>
          <a:bodyPr wrap="square" lIns="0" tIns="0" rIns="0" bIns="0" rtlCol="0"/>
          <a:lstStyle/>
          <a:p/>
        </p:txBody>
      </p:sp>
      <p:pic>
        <p:nvPicPr>
          <p:cNvPr id="10" name="object 10"/>
          <p:cNvPicPr/>
          <p:nvPr/>
        </p:nvPicPr>
        <p:blipFill>
          <a:blip r:embed="rId4" cstate="print"/>
          <a:stretch>
            <a:fillRect/>
          </a:stretch>
        </p:blipFill>
        <p:spPr>
          <a:xfrm>
            <a:off x="8031480" y="79247"/>
            <a:ext cx="996696" cy="7726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ubtitle 2"/>
          <p:cNvSpPr>
            <a:spLocks noGrp="1"/>
          </p:cNvSpPr>
          <p:nvPr>
            <p:ph type="subTitle" idx="4"/>
          </p:nvPr>
        </p:nvSpPr>
        <p:spPr>
          <a:xfrm>
            <a:off x="657225" y="632460"/>
            <a:ext cx="7830185" cy="3877945"/>
          </a:xfrm>
        </p:spPr>
        <p:txBody>
          <a:bodyPr wrap="square"/>
          <a:p>
            <a:r>
              <a:rPr lang="en-US"/>
              <a:t>When integrating CloudKit into your app, the choice of which option to use for storage (key-value storage, iCloud documents, or CloudKit) will depend on the specific needs of your app and the type of data you are storing.</a:t>
            </a:r>
            <a:endParaRPr lang="en-US"/>
          </a:p>
          <a:p>
            <a:endParaRPr lang="en-US"/>
          </a:p>
          <a:p>
            <a:r>
              <a:rPr lang="en-US" b="1">
                <a:latin typeface="Arial Bold" panose="020B0604020202020204" charset="0"/>
                <a:cs typeface="Arial Bold" panose="020B0604020202020204" charset="0"/>
              </a:rPr>
              <a:t>Key-Value Storage</a:t>
            </a:r>
            <a:r>
              <a:rPr lang="en-US"/>
              <a:t>: Use this option if you need to store small amounts of data, such as preferences or settings, that need to be kept in sync across all of a user's devices.</a:t>
            </a:r>
            <a:endParaRPr lang="en-US"/>
          </a:p>
          <a:p>
            <a:endParaRPr lang="en-US"/>
          </a:p>
          <a:p>
            <a:r>
              <a:rPr lang="en-US" b="1">
                <a:latin typeface="Arial Bold" panose="020B0604020202020204" charset="0"/>
                <a:cs typeface="Arial Bold" panose="020B0604020202020204" charset="0"/>
              </a:rPr>
              <a:t>iCloud Documents</a:t>
            </a:r>
            <a:r>
              <a:rPr lang="en-US"/>
              <a:t>: Use this option if you need to store larger files and data, such as documents or images, that should be kept in sync across all of a user's devices.</a:t>
            </a:r>
            <a:endParaRPr lang="en-US"/>
          </a:p>
          <a:p>
            <a:endParaRPr lang="en-US"/>
          </a:p>
          <a:p>
            <a:r>
              <a:rPr lang="en-US" b="1">
                <a:latin typeface="Arial Bold" panose="020B0604020202020204" charset="0"/>
                <a:cs typeface="Arial Bold" panose="020B0604020202020204" charset="0"/>
              </a:rPr>
              <a:t>CloudKit</a:t>
            </a:r>
            <a:r>
              <a:rPr lang="en-US"/>
              <a:t>: Use this option if you need to store structured data in a way that can be queried and shared with other users. CloudKit also allows for easy handling of user authentication and access control.</a:t>
            </a:r>
            <a:endParaRPr lang="en-US"/>
          </a:p>
          <a:p>
            <a:endParaRPr lang="en-US"/>
          </a:p>
          <a:p>
            <a:r>
              <a:rPr lang="en-US"/>
              <a:t>It is possible to use combination of them depends on requirement of the app.</a:t>
            </a:r>
            <a:endParaRPr lang="en-US"/>
          </a:p>
          <a:p>
            <a:endParaRPr lang="en-US"/>
          </a:p>
          <a:p>
            <a:r>
              <a:rPr lang="en-US"/>
              <a:t>It's also a good idea to read the documentation from Apple to get more detailed information about CloudKit, and to decide which option is best for your app.</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190578" y="47523"/>
            <a:ext cx="476284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Entitlements and Containers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19" name="Group 18"/>
          <p:cNvGrpSpPr/>
          <p:nvPr/>
        </p:nvGrpSpPr>
        <p:grpSpPr>
          <a:xfrm>
            <a:off x="1476374" y="804279"/>
            <a:ext cx="6191250" cy="2728370"/>
            <a:chOff x="1141095" y="720761"/>
            <a:chExt cx="6191250" cy="2728370"/>
          </a:xfrm>
        </p:grpSpPr>
        <p:grpSp>
          <p:nvGrpSpPr>
            <p:cNvPr id="4" name="Group 3"/>
            <p:cNvGrpSpPr/>
            <p:nvPr/>
          </p:nvGrpSpPr>
          <p:grpSpPr>
            <a:xfrm>
              <a:off x="1141095" y="720761"/>
              <a:ext cx="3342973" cy="403832"/>
              <a:chOff x="2045968" y="1061189"/>
              <a:chExt cx="3342973" cy="403832"/>
            </a:xfrm>
          </p:grpSpPr>
          <p:sp>
            <p:nvSpPr>
              <p:cNvPr id="6" name="Rectangle: Rounded Corners 5"/>
              <p:cNvSpPr/>
              <p:nvPr/>
            </p:nvSpPr>
            <p:spPr>
              <a:xfrm>
                <a:off x="2045968" y="1061189"/>
                <a:ext cx="3342973" cy="403832"/>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3342973" cy="30777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In the pop-up, add your bundle identifier.</a:t>
                </a:r>
                <a:endParaRPr lang="en-US" dirty="0">
                  <a:latin typeface="Times New Roman" panose="02020603050405020304" pitchFamily="18" charset="0"/>
                  <a:cs typeface="Times New Roman" panose="02020603050405020304" pitchFamily="18" charset="0"/>
                </a:endParaRPr>
              </a:p>
            </p:txBody>
          </p:sp>
        </p:grpSp>
        <p:grpSp>
          <p:nvGrpSpPr>
            <p:cNvPr id="7" name="Group 6"/>
            <p:cNvGrpSpPr/>
            <p:nvPr/>
          </p:nvGrpSpPr>
          <p:grpSpPr>
            <a:xfrm>
              <a:off x="1141095" y="2820842"/>
              <a:ext cx="4118611" cy="628289"/>
              <a:chOff x="2045968" y="1029265"/>
              <a:chExt cx="7053685" cy="628289"/>
            </a:xfrm>
          </p:grpSpPr>
          <p:sp>
            <p:nvSpPr>
              <p:cNvPr id="12" name="Rectangle: Rounded Corners 11"/>
              <p:cNvSpPr/>
              <p:nvPr/>
            </p:nvSpPr>
            <p:spPr>
              <a:xfrm>
                <a:off x="2045968" y="1029265"/>
                <a:ext cx="7053685" cy="628289"/>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045968" y="1093112"/>
                <a:ext cx="7053685" cy="52322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This creates a default container named iCloud.&lt;your app’s bundle ID&gt;.</a:t>
                </a:r>
                <a:endParaRPr lang="en-US" dirty="0">
                  <a:latin typeface="Times New Roman" panose="02020603050405020304" pitchFamily="18" charset="0"/>
                  <a:cs typeface="Times New Roman" panose="02020603050405020304" pitchFamily="18" charset="0"/>
                </a:endParaRPr>
              </a:p>
            </p:txBody>
          </p:sp>
        </p:grpSp>
        <p:pic>
          <p:nvPicPr>
            <p:cNvPr id="8" name="Picture 7" descr="Graphical user interface, text, application&#10;&#10;Description automatically generated"/>
            <p:cNvPicPr>
              <a:picLocks noChangeAspect="1"/>
            </p:cNvPicPr>
            <p:nvPr/>
          </p:nvPicPr>
          <p:blipFill>
            <a:blip r:embed="rId1"/>
            <a:stretch>
              <a:fillRect/>
            </a:stretch>
          </p:blipFill>
          <p:spPr>
            <a:xfrm>
              <a:off x="1141095" y="1340036"/>
              <a:ext cx="6191250" cy="1295400"/>
            </a:xfrm>
            <a:prstGeom prst="roundRect">
              <a:avLst>
                <a:gd name="adj" fmla="val 11961"/>
              </a:avLst>
            </a:prstGeom>
            <a:ln>
              <a:noFill/>
            </a:ln>
            <a:effectLst>
              <a:outerShdw blurRad="63500" sx="102000" sy="102000" algn="ctr" rotWithShape="0">
                <a:prstClr val="black">
                  <a:alpha val="40000"/>
                </a:prstClr>
              </a:outerShdw>
            </a:effectLst>
          </p:spPr>
        </p:pic>
      </p:grpSp>
      <p:grpSp>
        <p:nvGrpSpPr>
          <p:cNvPr id="18" name="Group 17"/>
          <p:cNvGrpSpPr/>
          <p:nvPr/>
        </p:nvGrpSpPr>
        <p:grpSpPr>
          <a:xfrm>
            <a:off x="2148839" y="3718055"/>
            <a:ext cx="4846320" cy="942440"/>
            <a:chOff x="2060908" y="3634537"/>
            <a:chExt cx="4846320" cy="942440"/>
          </a:xfrm>
        </p:grpSpPr>
        <p:sp>
          <p:nvSpPr>
            <p:cNvPr id="17" name="Rectangle: Rounded Corners 16"/>
            <p:cNvSpPr/>
            <p:nvPr/>
          </p:nvSpPr>
          <p:spPr>
            <a:xfrm>
              <a:off x="2060908" y="3634537"/>
              <a:ext cx="4846320" cy="942440"/>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060908" y="3736425"/>
              <a:ext cx="4846320" cy="738664"/>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Note: </a:t>
              </a:r>
              <a:r>
                <a:rPr lang="en-US" dirty="0">
                  <a:latin typeface="Times New Roman" panose="02020603050405020304" pitchFamily="18" charset="0"/>
                  <a:cs typeface="Times New Roman" panose="02020603050405020304" pitchFamily="18" charset="0"/>
                </a:rPr>
                <a:t>At the time of writing, CloudKit containers cannot be deleted. Keep in mind that if you create a new container for this tutorial, it will live on forever in your CloudKit Dashboard.</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355414" y="47523"/>
            <a:ext cx="6433171"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Troubleshooting iCloud Setup in Xcode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4" name="Group 3"/>
          <p:cNvGrpSpPr/>
          <p:nvPr/>
        </p:nvGrpSpPr>
        <p:grpSpPr>
          <a:xfrm>
            <a:off x="617220" y="1167380"/>
            <a:ext cx="3430905" cy="1047381"/>
            <a:chOff x="2045968" y="1061189"/>
            <a:chExt cx="3430905" cy="1047381"/>
          </a:xfrm>
        </p:grpSpPr>
        <p:sp>
          <p:nvSpPr>
            <p:cNvPr id="6" name="Rectangle: Rounded Corners 5"/>
            <p:cNvSpPr/>
            <p:nvPr/>
          </p:nvSpPr>
          <p:spPr>
            <a:xfrm>
              <a:off x="2045968" y="1061189"/>
              <a:ext cx="3430905" cy="1047381"/>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3430905" cy="95410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If you see any warnings or errors related to the container ID when creating entitlements, building the project or running the app, here are some troubleshooting tips:</a:t>
              </a:r>
              <a:endParaRPr lang="en-US" dirty="0">
                <a:latin typeface="Times New Roman" panose="02020603050405020304" pitchFamily="18" charset="0"/>
                <a:cs typeface="Times New Roman" panose="02020603050405020304" pitchFamily="18" charset="0"/>
              </a:endParaRPr>
            </a:p>
          </p:txBody>
        </p:sp>
      </p:grpSp>
      <p:grpSp>
        <p:nvGrpSpPr>
          <p:cNvPr id="20" name="Group 19"/>
          <p:cNvGrpSpPr/>
          <p:nvPr/>
        </p:nvGrpSpPr>
        <p:grpSpPr>
          <a:xfrm>
            <a:off x="4585336" y="1010292"/>
            <a:ext cx="4032886" cy="1361556"/>
            <a:chOff x="-462643" y="2393626"/>
            <a:chExt cx="4032886" cy="1361556"/>
          </a:xfrm>
        </p:grpSpPr>
        <p:sp>
          <p:nvSpPr>
            <p:cNvPr id="2" name="Rectangle: Rounded Corners 1"/>
            <p:cNvSpPr/>
            <p:nvPr/>
          </p:nvSpPr>
          <p:spPr>
            <a:xfrm>
              <a:off x="-462643" y="2393626"/>
              <a:ext cx="4032886" cy="1361556"/>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45222" y="2474239"/>
              <a:ext cx="3798043" cy="1200329"/>
            </a:xfrm>
            <a:prstGeom prst="rect">
              <a:avLst/>
            </a:prstGeom>
            <a:noFill/>
          </p:spPr>
          <p:txBody>
            <a:bodyPr wrap="square" lIns="0" tIns="0" rIns="0" bIns="0" rtlCol="0">
              <a:spAutoFit/>
            </a:bodyPr>
            <a:lstStyle/>
            <a:p>
              <a:pPr algn="just"/>
              <a:r>
                <a:rPr lang="en-US" sz="1300" dirty="0">
                  <a:solidFill>
                    <a:schemeClr val="bg2"/>
                  </a:solidFill>
                  <a:latin typeface="Times New Roman" panose="02020603050405020304" pitchFamily="18" charset="0"/>
                  <a:cs typeface="Times New Roman" panose="02020603050405020304" pitchFamily="18" charset="0"/>
                </a:rPr>
                <a:t>The iCloud container name must be unique because this is the global identifier used by CloudKit to access the data. Since the iCloud container name contains the bundle ID, the bundle ID must also be unique. This is why you cannot use </a:t>
              </a:r>
              <a:r>
                <a:rPr lang="en-US" sz="1300" dirty="0" err="1">
                  <a:solidFill>
                    <a:schemeClr val="bg2"/>
                  </a:solidFill>
                  <a:latin typeface="Times New Roman" panose="02020603050405020304" pitchFamily="18" charset="0"/>
                  <a:cs typeface="Times New Roman" panose="02020603050405020304" pitchFamily="18" charset="0"/>
                </a:rPr>
                <a:t>com.raywenderlich.BabiFud</a:t>
              </a:r>
              <a:r>
                <a:rPr lang="en-US" sz="1300" dirty="0">
                  <a:solidFill>
                    <a:schemeClr val="bg2"/>
                  </a:solidFill>
                  <a:latin typeface="Times New Roman" panose="02020603050405020304" pitchFamily="18" charset="0"/>
                  <a:cs typeface="Times New Roman" panose="02020603050405020304" pitchFamily="18" charset="0"/>
                </a:rPr>
                <a:t> and you had to change it earlier.</a:t>
              </a:r>
              <a:endParaRPr lang="en-US" sz="1300" dirty="0">
                <a:solidFill>
                  <a:schemeClr val="bg2"/>
                </a:solidFill>
                <a:latin typeface="Times New Roman" panose="02020603050405020304" pitchFamily="18" charset="0"/>
                <a:cs typeface="Times New Roman" panose="02020603050405020304" pitchFamily="18" charset="0"/>
              </a:endParaRPr>
            </a:p>
          </p:txBody>
        </p:sp>
      </p:grpSp>
      <p:grpSp>
        <p:nvGrpSpPr>
          <p:cNvPr id="21" name="Group 20"/>
          <p:cNvGrpSpPr/>
          <p:nvPr/>
        </p:nvGrpSpPr>
        <p:grpSpPr>
          <a:xfrm>
            <a:off x="1017788" y="2649887"/>
            <a:ext cx="3032760" cy="1721174"/>
            <a:chOff x="3817620" y="2552700"/>
            <a:chExt cx="3032760" cy="1721174"/>
          </a:xfrm>
        </p:grpSpPr>
        <p:sp>
          <p:nvSpPr>
            <p:cNvPr id="5" name="Rectangle: Rounded Corners 4"/>
            <p:cNvSpPr/>
            <p:nvPr/>
          </p:nvSpPr>
          <p:spPr>
            <a:xfrm>
              <a:off x="3817620" y="2552700"/>
              <a:ext cx="3032760" cy="1721174"/>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34473" y="2669746"/>
              <a:ext cx="2783814" cy="1600438"/>
            </a:xfrm>
            <a:prstGeom prst="rect">
              <a:avLst/>
            </a:prstGeom>
            <a:noFill/>
          </p:spPr>
          <p:txBody>
            <a:bodyPr wrap="square" lIns="0" tIns="0" rIns="0" bIns="0" rtlCol="0">
              <a:spAutoFit/>
            </a:bodyPr>
            <a:lstStyle/>
            <a:p>
              <a:pPr algn="just"/>
              <a:r>
                <a:rPr lang="en-US" sz="1300" dirty="0">
                  <a:solidFill>
                    <a:schemeClr val="bg2"/>
                  </a:solidFill>
                  <a:latin typeface="Times New Roman" panose="02020603050405020304" pitchFamily="18" charset="0"/>
                  <a:cs typeface="Times New Roman" panose="02020603050405020304" pitchFamily="18" charset="0"/>
                </a:rPr>
                <a:t>The app’s bundle ID and iCloud containers must match, and they must exist in the developer account. For example, if the bundle identifier is com.&lt;your domain&gt;.</a:t>
              </a:r>
              <a:r>
                <a:rPr lang="en-US" sz="1300" dirty="0" err="1">
                  <a:solidFill>
                    <a:schemeClr val="bg2"/>
                  </a:solidFill>
                  <a:latin typeface="Times New Roman" panose="02020603050405020304" pitchFamily="18" charset="0"/>
                  <a:cs typeface="Times New Roman" panose="02020603050405020304" pitchFamily="18" charset="0"/>
                </a:rPr>
                <a:t>BabiFud</a:t>
              </a:r>
              <a:r>
                <a:rPr lang="en-US" sz="1300" dirty="0">
                  <a:solidFill>
                    <a:schemeClr val="bg2"/>
                  </a:solidFill>
                  <a:latin typeface="Times New Roman" panose="02020603050405020304" pitchFamily="18" charset="0"/>
                  <a:cs typeface="Times New Roman" panose="02020603050405020304" pitchFamily="18" charset="0"/>
                </a:rPr>
                <a:t>, then the iCloud container name should be iCloud. plus, the bundle </a:t>
              </a:r>
              <a:r>
                <a:rPr lang="en-US" sz="1300" dirty="0" err="1">
                  <a:solidFill>
                    <a:schemeClr val="bg2"/>
                  </a:solidFill>
                  <a:latin typeface="Times New Roman" panose="02020603050405020304" pitchFamily="18" charset="0"/>
                  <a:cs typeface="Times New Roman" panose="02020603050405020304" pitchFamily="18" charset="0"/>
                </a:rPr>
                <a:t>bundle</a:t>
              </a:r>
              <a:r>
                <a:rPr lang="en-US" sz="1300" dirty="0">
                  <a:solidFill>
                    <a:schemeClr val="bg2"/>
                  </a:solidFill>
                  <a:latin typeface="Times New Roman" panose="02020603050405020304" pitchFamily="18" charset="0"/>
                  <a:cs typeface="Times New Roman" panose="02020603050405020304" pitchFamily="18" charset="0"/>
                </a:rPr>
                <a:t> id: iCloud.com.&lt;your domain&gt;.</a:t>
              </a:r>
              <a:r>
                <a:rPr lang="en-US" sz="1300" dirty="0" err="1">
                  <a:solidFill>
                    <a:schemeClr val="bg2"/>
                  </a:solidFill>
                  <a:latin typeface="Times New Roman" panose="02020603050405020304" pitchFamily="18" charset="0"/>
                  <a:cs typeface="Times New Roman" panose="02020603050405020304" pitchFamily="18" charset="0"/>
                </a:rPr>
                <a:t>BabiFud</a:t>
              </a:r>
              <a:r>
                <a:rPr lang="en-US" sz="1300" dirty="0">
                  <a:solidFill>
                    <a:schemeClr val="bg2"/>
                  </a:solidFill>
                  <a:latin typeface="Times New Roman" panose="02020603050405020304" pitchFamily="18" charset="0"/>
                  <a:cs typeface="Times New Roman" panose="02020603050405020304" pitchFamily="18" charset="0"/>
                </a:rPr>
                <a:t>.</a:t>
              </a:r>
              <a:endParaRPr lang="en-US" sz="1300" dirty="0">
                <a:solidFill>
                  <a:schemeClr val="bg2"/>
                </a:solidFill>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4585336" y="2643058"/>
            <a:ext cx="2848520" cy="1721174"/>
            <a:chOff x="7293699" y="2393626"/>
            <a:chExt cx="2848520" cy="1721174"/>
          </a:xfrm>
        </p:grpSpPr>
        <p:sp>
          <p:nvSpPr>
            <p:cNvPr id="9" name="Rectangle: Rounded Corners 8"/>
            <p:cNvSpPr/>
            <p:nvPr/>
          </p:nvSpPr>
          <p:spPr>
            <a:xfrm>
              <a:off x="7293699" y="2393626"/>
              <a:ext cx="2848520" cy="1721174"/>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423987" y="2571750"/>
              <a:ext cx="2587944" cy="1077218"/>
            </a:xfrm>
            <a:prstGeom prst="rect">
              <a:avLst/>
            </a:prstGeom>
            <a:noFill/>
          </p:spPr>
          <p:txBody>
            <a:bodyPr wrap="square" lIns="0" tIns="0" rIns="0" bIns="0" rtlCol="0">
              <a:spAutoFit/>
            </a:bodyPr>
            <a:lstStyle/>
            <a:p>
              <a:pPr algn="just"/>
              <a:r>
                <a:rPr lang="en-US" dirty="0">
                  <a:solidFill>
                    <a:schemeClr val="bg2"/>
                  </a:solidFill>
                  <a:latin typeface="Times New Roman" panose="02020603050405020304" pitchFamily="18" charset="0"/>
                  <a:cs typeface="Times New Roman" panose="02020603050405020304" pitchFamily="18" charset="0"/>
                </a:rPr>
                <a:t>If there are any warnings or errors shown in the Steps group in the iCloud section, try pressing the Fix Issue button. You might need to do this a few times.</a:t>
              </a:r>
              <a:endParaRPr lang="en-US" dirty="0">
                <a:solidFill>
                  <a:schemeClr val="bg2"/>
                </a:solidFill>
                <a:latin typeface="Times New Roman" panose="02020603050405020304" pitchFamily="18" charset="0"/>
                <a:cs typeface="Times New Roman" panose="02020603050405020304" pitchFamily="18" charset="0"/>
              </a:endParaRPr>
            </a:p>
          </p:txBody>
        </p:sp>
      </p:grpSp>
      <p:grpSp>
        <p:nvGrpSpPr>
          <p:cNvPr id="30" name="Group 29"/>
          <p:cNvGrpSpPr/>
          <p:nvPr/>
        </p:nvGrpSpPr>
        <p:grpSpPr>
          <a:xfrm>
            <a:off x="8311021" y="2096952"/>
            <a:ext cx="614400" cy="614400"/>
            <a:chOff x="8054340" y="2848604"/>
            <a:chExt cx="614400" cy="614400"/>
          </a:xfrm>
        </p:grpSpPr>
        <p:sp>
          <p:nvSpPr>
            <p:cNvPr id="29" name="Oval 28"/>
            <p:cNvSpPr/>
            <p:nvPr/>
          </p:nvSpPr>
          <p:spPr>
            <a:xfrm>
              <a:off x="8054340" y="2848604"/>
              <a:ext cx="614400" cy="614400"/>
            </a:xfrm>
            <a:prstGeom prst="ellipse">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Badge 1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22636" y="2916898"/>
              <a:ext cx="477812" cy="477812"/>
            </a:xfrm>
            <a:prstGeom prst="rect">
              <a:avLst/>
            </a:prstGeom>
          </p:spPr>
        </p:pic>
      </p:grpSp>
      <p:grpSp>
        <p:nvGrpSpPr>
          <p:cNvPr id="34" name="Group 33"/>
          <p:cNvGrpSpPr/>
          <p:nvPr/>
        </p:nvGrpSpPr>
        <p:grpSpPr>
          <a:xfrm>
            <a:off x="3749197" y="4125912"/>
            <a:ext cx="614400" cy="614400"/>
            <a:chOff x="7684518" y="3802706"/>
            <a:chExt cx="614400" cy="614400"/>
          </a:xfrm>
        </p:grpSpPr>
        <p:sp>
          <p:nvSpPr>
            <p:cNvPr id="32" name="Oval 31"/>
            <p:cNvSpPr/>
            <p:nvPr/>
          </p:nvSpPr>
          <p:spPr>
            <a:xfrm>
              <a:off x="7684518" y="3802706"/>
              <a:ext cx="614400" cy="614400"/>
            </a:xfrm>
            <a:prstGeom prst="ellipse">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adge with solid fil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2827" y="3844909"/>
              <a:ext cx="517782" cy="517782"/>
            </a:xfrm>
            <a:prstGeom prst="rect">
              <a:avLst/>
            </a:prstGeom>
          </p:spPr>
        </p:pic>
      </p:grpSp>
      <p:grpSp>
        <p:nvGrpSpPr>
          <p:cNvPr id="38" name="Group 37"/>
          <p:cNvGrpSpPr/>
          <p:nvPr/>
        </p:nvGrpSpPr>
        <p:grpSpPr>
          <a:xfrm>
            <a:off x="7049467" y="4071248"/>
            <a:ext cx="614400" cy="614400"/>
            <a:chOff x="8128635" y="3372500"/>
            <a:chExt cx="614400" cy="614400"/>
          </a:xfrm>
        </p:grpSpPr>
        <p:sp>
          <p:nvSpPr>
            <p:cNvPr id="36" name="Oval 35"/>
            <p:cNvSpPr/>
            <p:nvPr/>
          </p:nvSpPr>
          <p:spPr>
            <a:xfrm>
              <a:off x="8128635" y="3372500"/>
              <a:ext cx="614400" cy="614400"/>
            </a:xfrm>
            <a:prstGeom prst="ellipse">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Badge 3 with solid fill"/>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6944" y="3427164"/>
              <a:ext cx="517782" cy="51778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355414" y="47523"/>
            <a:ext cx="6433171"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Troubleshooting iCloud Setup in Xcode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1355414" y="1191304"/>
            <a:ext cx="6343366" cy="2819095"/>
            <a:chOff x="1355414" y="1191304"/>
            <a:chExt cx="6343366" cy="2819095"/>
          </a:xfrm>
        </p:grpSpPr>
        <p:sp>
          <p:nvSpPr>
            <p:cNvPr id="6" name="Rectangle: Rounded Corners 5"/>
            <p:cNvSpPr/>
            <p:nvPr/>
          </p:nvSpPr>
          <p:spPr>
            <a:xfrm>
              <a:off x="1355414" y="1191304"/>
              <a:ext cx="6343366" cy="2819095"/>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45220" y="1274539"/>
              <a:ext cx="6136380" cy="2677656"/>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For the entitlements to work, the app/bundle ID has to appear in the App IDs portion of the Certificates, Identifiers and Profiles portal. This means the certificate used to sign the app has to be from the set team ID and has to list the app ID, which also implies the iCloud container ID.</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Normally, Xcode does all of this automatically if you are signed into a valid developer account. Unfortunately, this sometimes gets out of sync.</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can help to start with a fresh ID and, using the iCloud capabilities pane, change the CloudKit container ID to match. Otherwise, you may have to edit the </a:t>
              </a:r>
              <a:r>
                <a:rPr lang="en-US" dirty="0" err="1">
                  <a:latin typeface="Times New Roman" panose="02020603050405020304" pitchFamily="18" charset="0"/>
                  <a:cs typeface="Times New Roman" panose="02020603050405020304" pitchFamily="18" charset="0"/>
                </a:rPr>
                <a:t>Info.plist</a:t>
              </a:r>
              <a:r>
                <a:rPr lang="en-US" dirty="0">
                  <a:latin typeface="Times New Roman" panose="02020603050405020304" pitchFamily="18" charset="0"/>
                  <a:cs typeface="Times New Roman" panose="02020603050405020304" pitchFamily="18" charset="0"/>
                </a:rPr>
                <a:t> or </a:t>
              </a:r>
              <a:r>
                <a:rPr lang="en-US" dirty="0" err="1">
                  <a:latin typeface="Times New Roman" panose="02020603050405020304" pitchFamily="18" charset="0"/>
                  <a:cs typeface="Times New Roman" panose="02020603050405020304" pitchFamily="18" charset="0"/>
                </a:rPr>
                <a:t>BabiFud.entitlements</a:t>
              </a:r>
              <a:r>
                <a:rPr lang="en-US" dirty="0">
                  <a:latin typeface="Times New Roman" panose="02020603050405020304" pitchFamily="18" charset="0"/>
                  <a:cs typeface="Times New Roman" panose="02020603050405020304" pitchFamily="18" charset="0"/>
                </a:rPr>
                <a:t> files to make sure the ID values there reflect what you set for the bundle ID.</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583040" y="47523"/>
            <a:ext cx="5977919"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Introducing the CloudKit Dashboard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775620" y="755868"/>
            <a:ext cx="4336380" cy="1815882"/>
            <a:chOff x="1445220" y="1274539"/>
            <a:chExt cx="4336380" cy="1815882"/>
          </a:xfrm>
        </p:grpSpPr>
        <p:sp>
          <p:nvSpPr>
            <p:cNvPr id="6" name="Rectangle: Rounded Corners 5"/>
            <p:cNvSpPr/>
            <p:nvPr/>
          </p:nvSpPr>
          <p:spPr>
            <a:xfrm>
              <a:off x="1445220" y="1274539"/>
              <a:ext cx="4336380" cy="1815882"/>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45220" y="1274539"/>
              <a:ext cx="4336380" cy="1815882"/>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Next step is to create some record types that define the data that your app will use. You can do this using the CloudKit dashboard.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Click CloudKit Dashboard, which you can find in the target’s Signing &amp; Capabilities pane, under iCloud or by opening </a:t>
              </a:r>
              <a:r>
                <a:rPr lang="en-US" dirty="0">
                  <a:latin typeface="Times New Roman" panose="02020603050405020304" pitchFamily="18" charset="0"/>
                  <a:cs typeface="Times New Roman" panose="02020603050405020304" pitchFamily="18" charset="0"/>
                  <a:hlinkClick r:id="rId1"/>
                </a:rPr>
                <a:t>https://icloud.developer.apple.com/dashboard/</a:t>
              </a:r>
              <a:r>
                <a:rPr lang="en-US" dirty="0">
                  <a:latin typeface="Times New Roman" panose="02020603050405020304" pitchFamily="18" charset="0"/>
                  <a:cs typeface="Times New Roman" panose="02020603050405020304" pitchFamily="18" charset="0"/>
                </a:rPr>
                <a:t> in your browser.</a:t>
              </a:r>
              <a:endParaRPr lang="en-US" dirty="0">
                <a:latin typeface="Times New Roman" panose="02020603050405020304" pitchFamily="18" charset="0"/>
                <a:cs typeface="Times New Roman" panose="02020603050405020304" pitchFamily="18" charset="0"/>
              </a:endParaRPr>
            </a:p>
          </p:txBody>
        </p:sp>
      </p:grpSp>
      <p:pic>
        <p:nvPicPr>
          <p:cNvPr id="4" name="Picture 3" descr="Graphical user interface, text, application, email&#10;&#10;Description automatically generated"/>
          <p:cNvPicPr>
            <a:picLocks noChangeAspect="1"/>
          </p:cNvPicPr>
          <p:nvPr/>
        </p:nvPicPr>
        <p:blipFill>
          <a:blip r:embed="rId2"/>
          <a:stretch>
            <a:fillRect/>
          </a:stretch>
        </p:blipFill>
        <p:spPr>
          <a:xfrm>
            <a:off x="4049708" y="2658921"/>
            <a:ext cx="4536000" cy="1946992"/>
          </a:xfrm>
          <a:prstGeom prst="roundRect">
            <a:avLst>
              <a:gd name="adj" fmla="val 10750"/>
            </a:avLst>
          </a:prstGeom>
          <a:ln>
            <a:noFill/>
          </a:ln>
          <a:effectLst>
            <a:outerShdw blurRad="63500" sx="102000" sy="102000" algn="ctr" rotWithShape="0">
              <a:prstClr val="black">
                <a:alpha val="40000"/>
              </a:prstClr>
            </a:outerShdw>
          </a:effectLst>
        </p:spPr>
      </p:pic>
      <p:grpSp>
        <p:nvGrpSpPr>
          <p:cNvPr id="11" name="Group 10"/>
          <p:cNvGrpSpPr/>
          <p:nvPr/>
        </p:nvGrpSpPr>
        <p:grpSpPr>
          <a:xfrm>
            <a:off x="775620" y="3330584"/>
            <a:ext cx="3032760" cy="1126216"/>
            <a:chOff x="3817620" y="2552700"/>
            <a:chExt cx="3032760" cy="1721174"/>
          </a:xfrm>
        </p:grpSpPr>
        <p:sp>
          <p:nvSpPr>
            <p:cNvPr id="12" name="Rectangle: Rounded Corners 11"/>
            <p:cNvSpPr/>
            <p:nvPr/>
          </p:nvSpPr>
          <p:spPr>
            <a:xfrm>
              <a:off x="3817620" y="2552700"/>
              <a:ext cx="3032760" cy="1721174"/>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34473" y="2669746"/>
              <a:ext cx="2783814" cy="1528699"/>
            </a:xfrm>
            <a:prstGeom prst="rect">
              <a:avLst/>
            </a:prstGeom>
            <a:noFill/>
          </p:spPr>
          <p:txBody>
            <a:bodyPr wrap="square" lIns="0" tIns="0" rIns="0" bIns="0" rtlCol="0">
              <a:spAutoFit/>
            </a:bodyPr>
            <a:lstStyle/>
            <a:p>
              <a:pPr algn="just"/>
              <a:r>
                <a:rPr lang="en-US" sz="1300" b="1" dirty="0">
                  <a:solidFill>
                    <a:schemeClr val="bg2"/>
                  </a:solidFill>
                  <a:latin typeface="Times New Roman" panose="02020603050405020304" pitchFamily="18" charset="0"/>
                  <a:cs typeface="Times New Roman" panose="02020603050405020304" pitchFamily="18" charset="0"/>
                </a:rPr>
                <a:t>Note:</a:t>
              </a:r>
              <a:r>
                <a:rPr lang="en-US" sz="1300" dirty="0">
                  <a:solidFill>
                    <a:schemeClr val="bg2"/>
                  </a:solidFill>
                  <a:latin typeface="Times New Roman" panose="02020603050405020304" pitchFamily="18" charset="0"/>
                  <a:cs typeface="Times New Roman" panose="02020603050405020304" pitchFamily="18" charset="0"/>
                </a:rPr>
                <a:t> It sometimes takes a while for a new app’s container to show up in the dashboard. If you don’t see your container right away, wait a few minutes and try again.</a:t>
              </a:r>
              <a:endParaRPr lang="en-US" sz="1300" dirty="0">
                <a:solidFill>
                  <a:schemeClr val="bg2"/>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583040" y="47523"/>
            <a:ext cx="5977919"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Introducing the CloudKit Dashboard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498449" y="960300"/>
            <a:ext cx="2619151" cy="523220"/>
            <a:chOff x="1445220" y="1274539"/>
            <a:chExt cx="2619151" cy="523220"/>
          </a:xfrm>
        </p:grpSpPr>
        <p:sp>
          <p:nvSpPr>
            <p:cNvPr id="6" name="Rectangle: Rounded Corners 5"/>
            <p:cNvSpPr/>
            <p:nvPr/>
          </p:nvSpPr>
          <p:spPr>
            <a:xfrm>
              <a:off x="1445220" y="1274539"/>
              <a:ext cx="2619151" cy="523220"/>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95621" y="1274539"/>
              <a:ext cx="2568750" cy="52322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Here’s what the dashboard looks like:</a:t>
              </a:r>
              <a:endParaRPr lang="en-US" dirty="0">
                <a:latin typeface="Times New Roman" panose="02020603050405020304" pitchFamily="18" charset="0"/>
                <a:cs typeface="Times New Roman" panose="02020603050405020304" pitchFamily="18" charset="0"/>
              </a:endParaRPr>
            </a:p>
          </p:txBody>
        </p:sp>
      </p:gr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89951" y="996300"/>
            <a:ext cx="5312768" cy="3150900"/>
          </a:xfrm>
          <a:prstGeom prst="roundRect">
            <a:avLst>
              <a:gd name="adj" fmla="val 5973"/>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nvGraphicFramePr>
        <p:xfrm>
          <a:off x="498449" y="1619259"/>
          <a:ext cx="2813551" cy="2823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583040" y="47523"/>
            <a:ext cx="5977919"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Introducing the CloudKit Dashboard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1383019" y="1017478"/>
            <a:ext cx="5679151" cy="3108544"/>
            <a:chOff x="1445220" y="1274538"/>
            <a:chExt cx="5679151" cy="3108544"/>
          </a:xfrm>
        </p:grpSpPr>
        <p:sp>
          <p:nvSpPr>
            <p:cNvPr id="6" name="Rectangle: Rounded Corners 5"/>
            <p:cNvSpPr/>
            <p:nvPr/>
          </p:nvSpPr>
          <p:spPr>
            <a:xfrm>
              <a:off x="1445220" y="1274538"/>
              <a:ext cx="5679151" cy="3108543"/>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95621" y="1274539"/>
              <a:ext cx="5628750" cy="3108543"/>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Schema</a:t>
              </a:r>
              <a:r>
                <a:rPr lang="en-US" dirty="0">
                  <a:latin typeface="Times New Roman" panose="02020603050405020304" pitchFamily="18" charset="0"/>
                  <a:cs typeface="Times New Roman" panose="02020603050405020304" pitchFamily="18" charset="0"/>
                </a:rPr>
                <a:t> section represents the high-level objects of a CloudKit container: </a:t>
              </a:r>
              <a:r>
                <a:rPr lang="en-US" b="1" dirty="0">
                  <a:latin typeface="Times New Roman" panose="02020603050405020304" pitchFamily="18" charset="0"/>
                  <a:cs typeface="Times New Roman" panose="02020603050405020304" pitchFamily="18" charset="0"/>
                </a:rPr>
                <a:t>Record Types, Indexes, Security Roles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Subscription Types</a:t>
              </a:r>
              <a:r>
                <a:rPr lang="en-US" dirty="0">
                  <a:latin typeface="Times New Roman" panose="02020603050405020304" pitchFamily="18" charset="0"/>
                  <a:cs typeface="Times New Roman" panose="02020603050405020304" pitchFamily="18" charset="0"/>
                </a:rPr>
                <a:t>. You’ll only deal with </a:t>
              </a:r>
              <a:r>
                <a:rPr lang="en-US" b="1" dirty="0">
                  <a:latin typeface="Times New Roman" panose="02020603050405020304" pitchFamily="18" charset="0"/>
                  <a:cs typeface="Times New Roman" panose="02020603050405020304" pitchFamily="18" charset="0"/>
                </a:rPr>
                <a:t>Record Types</a:t>
              </a:r>
              <a:r>
                <a:rPr lang="en-US" dirty="0">
                  <a:latin typeface="Times New Roman" panose="02020603050405020304" pitchFamily="18" charset="0"/>
                  <a:cs typeface="Times New Roman" panose="02020603050405020304" pitchFamily="18" charset="0"/>
                </a:rPr>
                <a:t> in this tutorial.</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Record Type</a:t>
              </a:r>
              <a:r>
                <a:rPr lang="en-US" dirty="0">
                  <a:latin typeface="Times New Roman" panose="02020603050405020304" pitchFamily="18" charset="0"/>
                  <a:cs typeface="Times New Roman" panose="02020603050405020304" pitchFamily="18" charset="0"/>
                </a:rPr>
                <a:t> is a set of fields that defines individual records. In terms of object-oriented programming, a Record Type is like a class. You can think of a record as an instance of a particular Record Type. It represents structured data in the container, much like a typical row in a database, and encapsulates a series of key/value pairs.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Under </a:t>
              </a:r>
              <a:r>
                <a:rPr lang="en-US" b="1" dirty="0">
                  <a:latin typeface="Times New Roman" panose="02020603050405020304" pitchFamily="18" charset="0"/>
                  <a:cs typeface="Times New Roman" panose="02020603050405020304" pitchFamily="18" charset="0"/>
                </a:rPr>
                <a:t>Data</a:t>
              </a:r>
              <a:r>
                <a:rPr lang="en-US" dirty="0">
                  <a:latin typeface="Times New Roman" panose="02020603050405020304" pitchFamily="18" charset="0"/>
                  <a:cs typeface="Times New Roman" panose="02020603050405020304" pitchFamily="18" charset="0"/>
                </a:rPr>
                <a:t>, the </a:t>
              </a:r>
              <a:r>
                <a:rPr lang="en-US" b="1" dirty="0">
                  <a:latin typeface="Times New Roman" panose="02020603050405020304" pitchFamily="18" charset="0"/>
                  <a:cs typeface="Times New Roman" panose="02020603050405020304" pitchFamily="18" charset="0"/>
                </a:rPr>
                <a:t>Private Database</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Public Database</a:t>
              </a:r>
              <a:r>
                <a:rPr lang="en-US" dirty="0">
                  <a:latin typeface="Times New Roman" panose="02020603050405020304" pitchFamily="18" charset="0"/>
                  <a:cs typeface="Times New Roman" panose="02020603050405020304" pitchFamily="18" charset="0"/>
                </a:rPr>
                <a:t> sections let you add data to, or search for, data in the databases you have access to. Remember, as a developer you can access all public data, but only your own private data.</a:t>
              </a:r>
              <a:endParaRPr lang="en-US" dirty="0">
                <a:latin typeface="Times New Roman" panose="02020603050405020304" pitchFamily="18" charset="0"/>
                <a:cs typeface="Times New Roman" panose="02020603050405020304" pitchFamily="18" charset="0"/>
              </a:endParaRPr>
            </a:p>
          </p:txBody>
        </p:sp>
      </p:grpSp>
      <p:grpSp>
        <p:nvGrpSpPr>
          <p:cNvPr id="4118" name="Group 4117"/>
          <p:cNvGrpSpPr/>
          <p:nvPr/>
        </p:nvGrpSpPr>
        <p:grpSpPr>
          <a:xfrm>
            <a:off x="7112571" y="1017478"/>
            <a:ext cx="1490585" cy="3108543"/>
            <a:chOff x="7089531" y="1313487"/>
            <a:chExt cx="1490585" cy="3191459"/>
          </a:xfrm>
        </p:grpSpPr>
        <p:sp>
          <p:nvSpPr>
            <p:cNvPr id="5" name="Freeform: Shape 4"/>
            <p:cNvSpPr/>
            <p:nvPr/>
          </p:nvSpPr>
          <p:spPr>
            <a:xfrm>
              <a:off x="7462709" y="3352975"/>
              <a:ext cx="957563" cy="1151971"/>
            </a:xfrm>
            <a:custGeom>
              <a:avLst/>
              <a:gdLst>
                <a:gd name="connsiteX0" fmla="*/ 77561 w 957563"/>
                <a:gd name="connsiteY0" fmla="*/ 12126 h 1151971"/>
                <a:gd name="connsiteX1" fmla="*/ 950 w 957563"/>
                <a:gd name="connsiteY1" fmla="*/ 516799 h 1151971"/>
                <a:gd name="connsiteX2" fmla="*/ 77561 w 957563"/>
                <a:gd name="connsiteY2" fmla="*/ 1151972 h 1151971"/>
                <a:gd name="connsiteX3" fmla="*/ 873626 w 957563"/>
                <a:gd name="connsiteY3" fmla="*/ 1151972 h 1151971"/>
                <a:gd name="connsiteX4" fmla="*/ 955421 w 957563"/>
                <a:gd name="connsiteY4" fmla="*/ 527193 h 1151971"/>
                <a:gd name="connsiteX5" fmla="*/ 843097 w 957563"/>
                <a:gd name="connsiteY5" fmla="*/ 0 h 1151971"/>
                <a:gd name="connsiteX6" fmla="*/ 77561 w 957563"/>
                <a:gd name="connsiteY6" fmla="*/ 12126 h 115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563" h="1151971">
                  <a:moveTo>
                    <a:pt x="77561" y="12126"/>
                  </a:moveTo>
                  <a:cubicBezTo>
                    <a:pt x="68344" y="9816"/>
                    <a:pt x="-9419" y="374752"/>
                    <a:pt x="950" y="516799"/>
                  </a:cubicBezTo>
                  <a:cubicBezTo>
                    <a:pt x="11318" y="658847"/>
                    <a:pt x="77561" y="1151972"/>
                    <a:pt x="77561" y="1151972"/>
                  </a:cubicBezTo>
                  <a:lnTo>
                    <a:pt x="873626" y="1151972"/>
                  </a:lnTo>
                  <a:cubicBezTo>
                    <a:pt x="873626" y="1151972"/>
                    <a:pt x="973278" y="672128"/>
                    <a:pt x="955421" y="527193"/>
                  </a:cubicBezTo>
                  <a:cubicBezTo>
                    <a:pt x="937565" y="382258"/>
                    <a:pt x="843097" y="0"/>
                    <a:pt x="843097" y="0"/>
                  </a:cubicBezTo>
                  <a:lnTo>
                    <a:pt x="77561" y="12126"/>
                  </a:lnTo>
                  <a:close/>
                </a:path>
              </a:pathLst>
            </a:custGeom>
            <a:solidFill>
              <a:srgbClr val="1A2E35"/>
            </a:solidFill>
            <a:ln w="5736" cap="flat">
              <a:noFill/>
              <a:prstDash val="solid"/>
              <a:miter/>
            </a:ln>
          </p:spPr>
          <p:txBody>
            <a:bodyPr rtlCol="0" anchor="ctr"/>
            <a:lstStyle/>
            <a:p>
              <a:endParaRPr lang="en-US"/>
            </a:p>
          </p:txBody>
        </p:sp>
        <p:sp>
          <p:nvSpPr>
            <p:cNvPr id="8" name="Freeform: Shape 7"/>
            <p:cNvSpPr/>
            <p:nvPr/>
          </p:nvSpPr>
          <p:spPr>
            <a:xfrm>
              <a:off x="7089531" y="1841801"/>
              <a:ext cx="351847" cy="986139"/>
            </a:xfrm>
            <a:custGeom>
              <a:avLst/>
              <a:gdLst>
                <a:gd name="connsiteX0" fmla="*/ 348783 w 351847"/>
                <a:gd name="connsiteY0" fmla="*/ 833273 h 986139"/>
                <a:gd name="connsiteX1" fmla="*/ 235306 w 351847"/>
                <a:gd name="connsiteY1" fmla="*/ 319938 h 986139"/>
                <a:gd name="connsiteX2" fmla="*/ 228970 w 351847"/>
                <a:gd name="connsiteY2" fmla="*/ 235056 h 986139"/>
                <a:gd name="connsiteX3" fmla="*/ 202472 w 351847"/>
                <a:gd name="connsiteY3" fmla="*/ 26026 h 986139"/>
                <a:gd name="connsiteX4" fmla="*/ 184040 w 351847"/>
                <a:gd name="connsiteY4" fmla="*/ 42 h 986139"/>
                <a:gd name="connsiteX5" fmla="*/ 162727 w 351847"/>
                <a:gd name="connsiteY5" fmla="*/ 34688 h 986139"/>
                <a:gd name="connsiteX6" fmla="*/ 164455 w 351847"/>
                <a:gd name="connsiteY6" fmla="*/ 142090 h 986139"/>
                <a:gd name="connsiteX7" fmla="*/ 144870 w 351847"/>
                <a:gd name="connsiteY7" fmla="*/ 114951 h 986139"/>
                <a:gd name="connsiteX8" fmla="*/ 59042 w 351847"/>
                <a:gd name="connsiteY8" fmla="*/ 87234 h 986139"/>
                <a:gd name="connsiteX9" fmla="*/ 13537 w 351847"/>
                <a:gd name="connsiteY9" fmla="*/ 106289 h 986139"/>
                <a:gd name="connsiteX10" fmla="*/ 20449 w 351847"/>
                <a:gd name="connsiteY10" fmla="*/ 119570 h 986139"/>
                <a:gd name="connsiteX11" fmla="*/ 44066 w 351847"/>
                <a:gd name="connsiteY11" fmla="*/ 127654 h 986139"/>
                <a:gd name="connsiteX12" fmla="*/ 117221 w 351847"/>
                <a:gd name="connsiteY12" fmla="*/ 156525 h 986139"/>
                <a:gd name="connsiteX13" fmla="*/ 117797 w 351847"/>
                <a:gd name="connsiteY13" fmla="*/ 167497 h 986139"/>
                <a:gd name="connsiteX14" fmla="*/ 55010 w 351847"/>
                <a:gd name="connsiteY14" fmla="*/ 153638 h 986139"/>
                <a:gd name="connsiteX15" fmla="*/ 44066 w 351847"/>
                <a:gd name="connsiteY15" fmla="*/ 160567 h 986139"/>
                <a:gd name="connsiteX16" fmla="*/ 6048 w 351847"/>
                <a:gd name="connsiteY16" fmla="*/ 182510 h 986139"/>
                <a:gd name="connsiteX17" fmla="*/ 6048 w 351847"/>
                <a:gd name="connsiteY17" fmla="*/ 228127 h 986139"/>
                <a:gd name="connsiteX18" fmla="*/ 24481 w 351847"/>
                <a:gd name="connsiteY18" fmla="*/ 239098 h 986139"/>
                <a:gd name="connsiteX19" fmla="*/ 34849 w 351847"/>
                <a:gd name="connsiteY19" fmla="*/ 232746 h 986139"/>
                <a:gd name="connsiteX20" fmla="*/ 40034 w 351847"/>
                <a:gd name="connsiteY20" fmla="*/ 228704 h 986139"/>
                <a:gd name="connsiteX21" fmla="*/ 46946 w 351847"/>
                <a:gd name="connsiteY21" fmla="*/ 259308 h 986139"/>
                <a:gd name="connsiteX22" fmla="*/ 70563 w 351847"/>
                <a:gd name="connsiteY22" fmla="*/ 358626 h 986139"/>
                <a:gd name="connsiteX23" fmla="*/ 101092 w 351847"/>
                <a:gd name="connsiteY23" fmla="*/ 867341 h 986139"/>
                <a:gd name="connsiteX24" fmla="*/ 236458 w 351847"/>
                <a:gd name="connsiteY24" fmla="*/ 985714 h 986139"/>
                <a:gd name="connsiteX25" fmla="*/ 236458 w 351847"/>
                <a:gd name="connsiteY25" fmla="*/ 985714 h 986139"/>
                <a:gd name="connsiteX26" fmla="*/ 348783 w 351847"/>
                <a:gd name="connsiteY26" fmla="*/ 833273 h 98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1847" h="986139">
                  <a:moveTo>
                    <a:pt x="348783" y="833273"/>
                  </a:moveTo>
                  <a:lnTo>
                    <a:pt x="235306" y="319938"/>
                  </a:lnTo>
                  <a:lnTo>
                    <a:pt x="228970" y="235056"/>
                  </a:lnTo>
                  <a:cubicBezTo>
                    <a:pt x="228970" y="235056"/>
                    <a:pt x="203048" y="44504"/>
                    <a:pt x="202472" y="26026"/>
                  </a:cubicBezTo>
                  <a:cubicBezTo>
                    <a:pt x="202472" y="4662"/>
                    <a:pt x="192104" y="-535"/>
                    <a:pt x="184040" y="42"/>
                  </a:cubicBezTo>
                  <a:cubicBezTo>
                    <a:pt x="171943" y="1197"/>
                    <a:pt x="163303" y="16210"/>
                    <a:pt x="162727" y="34688"/>
                  </a:cubicBezTo>
                  <a:cubicBezTo>
                    <a:pt x="162727" y="41040"/>
                    <a:pt x="164455" y="142090"/>
                    <a:pt x="164455" y="142090"/>
                  </a:cubicBezTo>
                  <a:cubicBezTo>
                    <a:pt x="164455" y="142090"/>
                    <a:pt x="159847" y="134006"/>
                    <a:pt x="144870" y="114951"/>
                  </a:cubicBezTo>
                  <a:cubicBezTo>
                    <a:pt x="129893" y="96473"/>
                    <a:pt x="94756" y="86079"/>
                    <a:pt x="59042" y="87234"/>
                  </a:cubicBezTo>
                  <a:cubicBezTo>
                    <a:pt x="23329" y="88966"/>
                    <a:pt x="13537" y="92431"/>
                    <a:pt x="13537" y="106289"/>
                  </a:cubicBezTo>
                  <a:cubicBezTo>
                    <a:pt x="13537" y="112063"/>
                    <a:pt x="16993" y="116105"/>
                    <a:pt x="20449" y="119570"/>
                  </a:cubicBezTo>
                  <a:cubicBezTo>
                    <a:pt x="26785" y="125344"/>
                    <a:pt x="35425" y="127654"/>
                    <a:pt x="44066" y="127654"/>
                  </a:cubicBezTo>
                  <a:cubicBezTo>
                    <a:pt x="101668" y="125922"/>
                    <a:pt x="117221" y="156525"/>
                    <a:pt x="117221" y="156525"/>
                  </a:cubicBezTo>
                  <a:lnTo>
                    <a:pt x="117797" y="167497"/>
                  </a:lnTo>
                  <a:cubicBezTo>
                    <a:pt x="117797" y="167497"/>
                    <a:pt x="82659" y="142667"/>
                    <a:pt x="55010" y="153638"/>
                  </a:cubicBezTo>
                  <a:cubicBezTo>
                    <a:pt x="50402" y="155371"/>
                    <a:pt x="46946" y="157680"/>
                    <a:pt x="44066" y="160567"/>
                  </a:cubicBezTo>
                  <a:cubicBezTo>
                    <a:pt x="29089" y="161145"/>
                    <a:pt x="14113" y="169229"/>
                    <a:pt x="6048" y="182510"/>
                  </a:cubicBezTo>
                  <a:cubicBezTo>
                    <a:pt x="-2016" y="196368"/>
                    <a:pt x="-2016" y="214268"/>
                    <a:pt x="6048" y="228127"/>
                  </a:cubicBezTo>
                  <a:cubicBezTo>
                    <a:pt x="10080" y="234478"/>
                    <a:pt x="16993" y="240830"/>
                    <a:pt x="24481" y="239098"/>
                  </a:cubicBezTo>
                  <a:cubicBezTo>
                    <a:pt x="28513" y="238520"/>
                    <a:pt x="31393" y="235633"/>
                    <a:pt x="34849" y="232746"/>
                  </a:cubicBezTo>
                  <a:cubicBezTo>
                    <a:pt x="36578" y="231591"/>
                    <a:pt x="38306" y="229859"/>
                    <a:pt x="40034" y="228704"/>
                  </a:cubicBezTo>
                  <a:lnTo>
                    <a:pt x="46946" y="259308"/>
                  </a:lnTo>
                  <a:cubicBezTo>
                    <a:pt x="46946" y="259308"/>
                    <a:pt x="65955" y="327444"/>
                    <a:pt x="70563" y="358626"/>
                  </a:cubicBezTo>
                  <a:lnTo>
                    <a:pt x="101092" y="867341"/>
                  </a:lnTo>
                  <a:cubicBezTo>
                    <a:pt x="105124" y="937787"/>
                    <a:pt x="166183" y="991488"/>
                    <a:pt x="236458" y="985714"/>
                  </a:cubicBezTo>
                  <a:lnTo>
                    <a:pt x="236458" y="985714"/>
                  </a:lnTo>
                  <a:cubicBezTo>
                    <a:pt x="311917" y="980517"/>
                    <a:pt x="365487" y="908338"/>
                    <a:pt x="348783" y="833273"/>
                  </a:cubicBezTo>
                  <a:close/>
                </a:path>
              </a:pathLst>
            </a:custGeom>
            <a:solidFill>
              <a:srgbClr val="FFCCCC"/>
            </a:solidFill>
            <a:ln w="5736" cap="flat">
              <a:noFill/>
              <a:prstDash val="solid"/>
              <a:miter/>
            </a:ln>
          </p:spPr>
          <p:txBody>
            <a:bodyPr rtlCol="0" anchor="ctr"/>
            <a:lstStyle/>
            <a:p>
              <a:endParaRPr lang="en-US"/>
            </a:p>
          </p:txBody>
        </p:sp>
        <p:sp>
          <p:nvSpPr>
            <p:cNvPr id="9" name="Freeform: Shape 8"/>
            <p:cNvSpPr/>
            <p:nvPr/>
          </p:nvSpPr>
          <p:spPr>
            <a:xfrm>
              <a:off x="7728629" y="2239114"/>
              <a:ext cx="851487" cy="1232305"/>
            </a:xfrm>
            <a:custGeom>
              <a:avLst/>
              <a:gdLst>
                <a:gd name="connsiteX0" fmla="*/ 622106 w 851487"/>
                <a:gd name="connsiteY0" fmla="*/ 0 h 1232305"/>
                <a:gd name="connsiteX1" fmla="*/ 781089 w 851487"/>
                <a:gd name="connsiteY1" fmla="*/ 299108 h 1232305"/>
                <a:gd name="connsiteX2" fmla="*/ 850212 w 851487"/>
                <a:gd name="connsiteY2" fmla="*/ 882312 h 1232305"/>
                <a:gd name="connsiteX3" fmla="*/ 784545 w 851487"/>
                <a:gd name="connsiteY3" fmla="*/ 1033598 h 1232305"/>
                <a:gd name="connsiteX4" fmla="*/ 173959 w 851487"/>
                <a:gd name="connsiteY4" fmla="*/ 1232234 h 1232305"/>
                <a:gd name="connsiteX5" fmla="*/ 0 w 851487"/>
                <a:gd name="connsiteY5" fmla="*/ 1086144 h 1232305"/>
                <a:gd name="connsiteX6" fmla="*/ 564504 w 851487"/>
                <a:gd name="connsiteY6" fmla="*/ 847666 h 1232305"/>
                <a:gd name="connsiteX7" fmla="*/ 565080 w 851487"/>
                <a:gd name="connsiteY7" fmla="*/ 834963 h 1232305"/>
                <a:gd name="connsiteX8" fmla="*/ 589849 w 851487"/>
                <a:gd name="connsiteY8" fmla="*/ 807823 h 1232305"/>
                <a:gd name="connsiteX9" fmla="*/ 519574 w 851487"/>
                <a:gd name="connsiteY9" fmla="*/ 374752 h 1232305"/>
                <a:gd name="connsiteX10" fmla="*/ 622106 w 851487"/>
                <a:gd name="connsiteY10" fmla="*/ 0 h 123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1487" h="1232305">
                  <a:moveTo>
                    <a:pt x="622106" y="0"/>
                  </a:moveTo>
                  <a:cubicBezTo>
                    <a:pt x="663580" y="0"/>
                    <a:pt x="763808" y="118373"/>
                    <a:pt x="781089" y="299108"/>
                  </a:cubicBezTo>
                  <a:cubicBezTo>
                    <a:pt x="789153" y="381681"/>
                    <a:pt x="830051" y="719477"/>
                    <a:pt x="850212" y="882312"/>
                  </a:cubicBezTo>
                  <a:cubicBezTo>
                    <a:pt x="857700" y="941210"/>
                    <a:pt x="831779" y="998375"/>
                    <a:pt x="784545" y="1033598"/>
                  </a:cubicBezTo>
                  <a:cubicBezTo>
                    <a:pt x="676828" y="1112129"/>
                    <a:pt x="460819" y="1235699"/>
                    <a:pt x="173959" y="1232234"/>
                  </a:cubicBezTo>
                  <a:lnTo>
                    <a:pt x="0" y="1086144"/>
                  </a:lnTo>
                  <a:lnTo>
                    <a:pt x="564504" y="847666"/>
                  </a:lnTo>
                  <a:lnTo>
                    <a:pt x="565080" y="834963"/>
                  </a:lnTo>
                  <a:lnTo>
                    <a:pt x="589849" y="807823"/>
                  </a:lnTo>
                  <a:lnTo>
                    <a:pt x="519574" y="374752"/>
                  </a:lnTo>
                  <a:cubicBezTo>
                    <a:pt x="518998" y="374174"/>
                    <a:pt x="453331" y="0"/>
                    <a:pt x="622106" y="0"/>
                  </a:cubicBezTo>
                  <a:close/>
                </a:path>
              </a:pathLst>
            </a:custGeom>
            <a:solidFill>
              <a:srgbClr val="61ABEE"/>
            </a:solidFill>
            <a:ln w="5736" cap="flat">
              <a:noFill/>
              <a:prstDash val="solid"/>
              <a:miter/>
            </a:ln>
          </p:spPr>
          <p:txBody>
            <a:bodyPr rtlCol="0" anchor="ctr"/>
            <a:lstStyle/>
            <a:p>
              <a:endParaRPr lang="en-US"/>
            </a:p>
          </p:txBody>
        </p:sp>
        <p:sp>
          <p:nvSpPr>
            <p:cNvPr id="11" name="Freeform: Shape 10"/>
            <p:cNvSpPr/>
            <p:nvPr/>
          </p:nvSpPr>
          <p:spPr>
            <a:xfrm>
              <a:off x="7999937" y="1477485"/>
              <a:ext cx="288092" cy="539528"/>
            </a:xfrm>
            <a:custGeom>
              <a:avLst/>
              <a:gdLst>
                <a:gd name="connsiteX0" fmla="*/ 203912 w 288092"/>
                <a:gd name="connsiteY0" fmla="*/ 0 h 539528"/>
                <a:gd name="connsiteX1" fmla="*/ 282828 w 288092"/>
                <a:gd name="connsiteY1" fmla="*/ 152441 h 539528"/>
                <a:gd name="connsiteX2" fmla="*/ 263819 w 288092"/>
                <a:gd name="connsiteY2" fmla="*/ 225197 h 539528"/>
                <a:gd name="connsiteX3" fmla="*/ 285132 w 288092"/>
                <a:gd name="connsiteY3" fmla="*/ 323360 h 539528"/>
                <a:gd name="connsiteX4" fmla="*/ 201032 w 288092"/>
                <a:gd name="connsiteY4" fmla="*/ 500631 h 539528"/>
                <a:gd name="connsiteX5" fmla="*/ 0 w 288092"/>
                <a:gd name="connsiteY5" fmla="*/ 535854 h 5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92" h="539528">
                  <a:moveTo>
                    <a:pt x="203912" y="0"/>
                  </a:moveTo>
                  <a:cubicBezTo>
                    <a:pt x="206217" y="58320"/>
                    <a:pt x="283980" y="94121"/>
                    <a:pt x="282828" y="152441"/>
                  </a:cubicBezTo>
                  <a:cubicBezTo>
                    <a:pt x="282252" y="177848"/>
                    <a:pt x="266699" y="200368"/>
                    <a:pt x="263819" y="225197"/>
                  </a:cubicBezTo>
                  <a:cubicBezTo>
                    <a:pt x="259787" y="258688"/>
                    <a:pt x="278220" y="290447"/>
                    <a:pt x="285132" y="323360"/>
                  </a:cubicBezTo>
                  <a:cubicBezTo>
                    <a:pt x="299533" y="391497"/>
                    <a:pt x="259787" y="463676"/>
                    <a:pt x="201032" y="500631"/>
                  </a:cubicBezTo>
                  <a:cubicBezTo>
                    <a:pt x="142278" y="538164"/>
                    <a:pt x="68547" y="545093"/>
                    <a:pt x="0" y="535854"/>
                  </a:cubicBezTo>
                </a:path>
              </a:pathLst>
            </a:custGeom>
            <a:solidFill>
              <a:srgbClr val="1A2E35"/>
            </a:solidFill>
            <a:ln w="5736" cap="flat">
              <a:noFill/>
              <a:prstDash val="solid"/>
              <a:miter/>
            </a:ln>
          </p:spPr>
          <p:txBody>
            <a:bodyPr rtlCol="0" anchor="ctr"/>
            <a:lstStyle/>
            <a:p>
              <a:endParaRPr lang="en-US"/>
            </a:p>
          </p:txBody>
        </p:sp>
        <p:sp>
          <p:nvSpPr>
            <p:cNvPr id="12" name="Freeform: Shape 11"/>
            <p:cNvSpPr/>
            <p:nvPr/>
          </p:nvSpPr>
          <p:spPr>
            <a:xfrm>
              <a:off x="7645435" y="1463049"/>
              <a:ext cx="325124" cy="602935"/>
            </a:xfrm>
            <a:custGeom>
              <a:avLst/>
              <a:gdLst>
                <a:gd name="connsiteX0" fmla="*/ 88378 w 325124"/>
                <a:gd name="connsiteY0" fmla="*/ 0 h 602935"/>
                <a:gd name="connsiteX1" fmla="*/ 49209 w 325124"/>
                <a:gd name="connsiteY1" fmla="*/ 83150 h 602935"/>
                <a:gd name="connsiteX2" fmla="*/ 823 w 325124"/>
                <a:gd name="connsiteY2" fmla="*/ 162258 h 602935"/>
                <a:gd name="connsiteX3" fmla="*/ 35960 w 325124"/>
                <a:gd name="connsiteY3" fmla="*/ 323360 h 602935"/>
                <a:gd name="connsiteX4" fmla="*/ 1975 w 325124"/>
                <a:gd name="connsiteY4" fmla="*/ 405933 h 602935"/>
                <a:gd name="connsiteX5" fmla="*/ 31928 w 325124"/>
                <a:gd name="connsiteY5" fmla="*/ 484463 h 602935"/>
                <a:gd name="connsiteX6" fmla="*/ 89530 w 325124"/>
                <a:gd name="connsiteY6" fmla="*/ 526616 h 602935"/>
                <a:gd name="connsiteX7" fmla="*/ 162685 w 325124"/>
                <a:gd name="connsiteY7" fmla="*/ 591288 h 602935"/>
                <a:gd name="connsiteX8" fmla="*/ 325124 w 325124"/>
                <a:gd name="connsiteY8" fmla="*/ 567613 h 60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24" h="602935">
                  <a:moveTo>
                    <a:pt x="88378" y="0"/>
                  </a:moveTo>
                  <a:cubicBezTo>
                    <a:pt x="90682" y="31181"/>
                    <a:pt x="69946" y="59475"/>
                    <a:pt x="49209" y="83150"/>
                  </a:cubicBezTo>
                  <a:cubicBezTo>
                    <a:pt x="28472" y="106824"/>
                    <a:pt x="4855" y="131076"/>
                    <a:pt x="823" y="162258"/>
                  </a:cubicBezTo>
                  <a:cubicBezTo>
                    <a:pt x="-7242" y="217691"/>
                    <a:pt x="46905" y="269082"/>
                    <a:pt x="35960" y="323360"/>
                  </a:cubicBezTo>
                  <a:cubicBezTo>
                    <a:pt x="30200" y="352809"/>
                    <a:pt x="6007" y="376484"/>
                    <a:pt x="1975" y="405933"/>
                  </a:cubicBezTo>
                  <a:cubicBezTo>
                    <a:pt x="-2057" y="434804"/>
                    <a:pt x="12919" y="462521"/>
                    <a:pt x="31928" y="484463"/>
                  </a:cubicBezTo>
                  <a:cubicBezTo>
                    <a:pt x="50937" y="506405"/>
                    <a:pt x="72826" y="502941"/>
                    <a:pt x="89530" y="526616"/>
                  </a:cubicBezTo>
                  <a:cubicBezTo>
                    <a:pt x="107387" y="551445"/>
                    <a:pt x="135612" y="576852"/>
                    <a:pt x="162685" y="591288"/>
                  </a:cubicBezTo>
                  <a:cubicBezTo>
                    <a:pt x="223168" y="624778"/>
                    <a:pt x="295747" y="576274"/>
                    <a:pt x="325124" y="567613"/>
                  </a:cubicBezTo>
                </a:path>
              </a:pathLst>
            </a:custGeom>
            <a:solidFill>
              <a:srgbClr val="1A2E35"/>
            </a:solidFill>
            <a:ln w="5736" cap="flat">
              <a:noFill/>
              <a:prstDash val="solid"/>
              <a:miter/>
            </a:ln>
          </p:spPr>
          <p:txBody>
            <a:bodyPr rtlCol="0" anchor="ctr"/>
            <a:lstStyle/>
            <a:p>
              <a:endParaRPr lang="en-US"/>
            </a:p>
          </p:txBody>
        </p:sp>
        <p:sp>
          <p:nvSpPr>
            <p:cNvPr id="13" name="Freeform: Shape 12"/>
            <p:cNvSpPr/>
            <p:nvPr/>
          </p:nvSpPr>
          <p:spPr>
            <a:xfrm>
              <a:off x="7732802" y="1313487"/>
              <a:ext cx="492936" cy="404136"/>
            </a:xfrm>
            <a:custGeom>
              <a:avLst/>
              <a:gdLst>
                <a:gd name="connsiteX0" fmla="*/ 482568 w 492936"/>
                <a:gd name="connsiteY0" fmla="*/ 197489 h 404136"/>
                <a:gd name="connsiteX1" fmla="*/ 430726 w 492936"/>
                <a:gd name="connsiteY1" fmla="*/ 136281 h 404136"/>
                <a:gd name="connsiteX2" fmla="*/ 351235 w 492936"/>
                <a:gd name="connsiteY2" fmla="*/ 106255 h 404136"/>
                <a:gd name="connsiteX3" fmla="*/ 298817 w 492936"/>
                <a:gd name="connsiteY3" fmla="*/ 51976 h 404136"/>
                <a:gd name="connsiteX4" fmla="*/ 128313 w 492936"/>
                <a:gd name="connsiteY4" fmla="*/ 5782 h 404136"/>
                <a:gd name="connsiteX5" fmla="*/ 4468 w 492936"/>
                <a:gd name="connsiteY5" fmla="*/ 132239 h 404136"/>
                <a:gd name="connsiteX6" fmla="*/ 33269 w 492936"/>
                <a:gd name="connsiteY6" fmla="*/ 247725 h 404136"/>
                <a:gd name="connsiteX7" fmla="*/ 172667 w 492936"/>
                <a:gd name="connsiteY7" fmla="*/ 262161 h 404136"/>
                <a:gd name="connsiteX8" fmla="*/ 313793 w 492936"/>
                <a:gd name="connsiteY8" fmla="*/ 270822 h 404136"/>
                <a:gd name="connsiteX9" fmla="*/ 366211 w 492936"/>
                <a:gd name="connsiteY9" fmla="*/ 340691 h 404136"/>
                <a:gd name="connsiteX10" fmla="*/ 426694 w 492936"/>
                <a:gd name="connsiteY10" fmla="*/ 401321 h 404136"/>
                <a:gd name="connsiteX11" fmla="*/ 492937 w 492936"/>
                <a:gd name="connsiteY11" fmla="*/ 364943 h 40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936" h="404136">
                  <a:moveTo>
                    <a:pt x="482568" y="197489"/>
                  </a:moveTo>
                  <a:cubicBezTo>
                    <a:pt x="483144" y="169194"/>
                    <a:pt x="457223" y="146675"/>
                    <a:pt x="430726" y="136281"/>
                  </a:cubicBezTo>
                  <a:cubicBezTo>
                    <a:pt x="404229" y="125887"/>
                    <a:pt x="374852" y="121845"/>
                    <a:pt x="351235" y="106255"/>
                  </a:cubicBezTo>
                  <a:cubicBezTo>
                    <a:pt x="330498" y="92396"/>
                    <a:pt x="316097" y="69877"/>
                    <a:pt x="298817" y="51976"/>
                  </a:cubicBezTo>
                  <a:cubicBezTo>
                    <a:pt x="255615" y="8092"/>
                    <a:pt x="187644" y="-10386"/>
                    <a:pt x="128313" y="5782"/>
                  </a:cubicBezTo>
                  <a:cubicBezTo>
                    <a:pt x="68983" y="21950"/>
                    <a:pt x="19445" y="72186"/>
                    <a:pt x="4468" y="132239"/>
                  </a:cubicBezTo>
                  <a:cubicBezTo>
                    <a:pt x="-5900" y="172659"/>
                    <a:pt x="1012" y="220586"/>
                    <a:pt x="33269" y="247725"/>
                  </a:cubicBezTo>
                  <a:cubicBezTo>
                    <a:pt x="70135" y="278906"/>
                    <a:pt x="125433" y="271977"/>
                    <a:pt x="172667" y="262161"/>
                  </a:cubicBezTo>
                  <a:cubicBezTo>
                    <a:pt x="219901" y="252344"/>
                    <a:pt x="274047" y="242528"/>
                    <a:pt x="313793" y="270822"/>
                  </a:cubicBezTo>
                  <a:cubicBezTo>
                    <a:pt x="337986" y="287567"/>
                    <a:pt x="351235" y="315284"/>
                    <a:pt x="366211" y="340691"/>
                  </a:cubicBezTo>
                  <a:cubicBezTo>
                    <a:pt x="380612" y="366098"/>
                    <a:pt x="399045" y="392082"/>
                    <a:pt x="426694" y="401321"/>
                  </a:cubicBezTo>
                  <a:cubicBezTo>
                    <a:pt x="454343" y="411137"/>
                    <a:pt x="491785" y="394392"/>
                    <a:pt x="492937" y="364943"/>
                  </a:cubicBezTo>
                </a:path>
              </a:pathLst>
            </a:custGeom>
            <a:solidFill>
              <a:srgbClr val="1A2E35"/>
            </a:solidFill>
            <a:ln w="5736" cap="flat">
              <a:noFill/>
              <a:prstDash val="solid"/>
              <a:miter/>
            </a:ln>
          </p:spPr>
          <p:txBody>
            <a:bodyPr rtlCol="0" anchor="ctr"/>
            <a:lstStyle/>
            <a:p>
              <a:endParaRPr lang="en-US"/>
            </a:p>
          </p:txBody>
        </p:sp>
        <p:sp>
          <p:nvSpPr>
            <p:cNvPr id="14" name="Freeform: Shape 13"/>
            <p:cNvSpPr/>
            <p:nvPr/>
          </p:nvSpPr>
          <p:spPr>
            <a:xfrm>
              <a:off x="7705270" y="1452059"/>
              <a:ext cx="440413" cy="865621"/>
            </a:xfrm>
            <a:custGeom>
              <a:avLst/>
              <a:gdLst>
                <a:gd name="connsiteX0" fmla="*/ 132228 w 440413"/>
                <a:gd name="connsiteY0" fmla="*/ 722961 h 865621"/>
                <a:gd name="connsiteX1" fmla="*/ 131652 w 440413"/>
                <a:gd name="connsiteY1" fmla="*/ 594194 h 865621"/>
                <a:gd name="connsiteX2" fmla="*/ 6655 w 440413"/>
                <a:gd name="connsiteY2" fmla="*/ 441175 h 865621"/>
                <a:gd name="connsiteX3" fmla="*/ 5503 w 440413"/>
                <a:gd name="connsiteY3" fmla="*/ 172671 h 865621"/>
                <a:gd name="connsiteX4" fmla="*/ 145476 w 440413"/>
                <a:gd name="connsiteY4" fmla="*/ 597 h 865621"/>
                <a:gd name="connsiteX5" fmla="*/ 397775 w 440413"/>
                <a:gd name="connsiteY5" fmla="*/ 65269 h 865621"/>
                <a:gd name="connsiteX6" fmla="*/ 440401 w 440413"/>
                <a:gd name="connsiteY6" fmla="*/ 113773 h 865621"/>
                <a:gd name="connsiteX7" fmla="*/ 440401 w 440413"/>
                <a:gd name="connsiteY7" fmla="*/ 113773 h 865621"/>
                <a:gd name="connsiteX8" fmla="*/ 417360 w 440413"/>
                <a:gd name="connsiteY8" fmla="*/ 728158 h 865621"/>
                <a:gd name="connsiteX9" fmla="*/ 272202 w 440413"/>
                <a:gd name="connsiteY9" fmla="*/ 865586 h 865621"/>
                <a:gd name="connsiteX10" fmla="*/ 272202 w 440413"/>
                <a:gd name="connsiteY10" fmla="*/ 865586 h 865621"/>
                <a:gd name="connsiteX11" fmla="*/ 132228 w 440413"/>
                <a:gd name="connsiteY11" fmla="*/ 722961 h 865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0413" h="865621">
                  <a:moveTo>
                    <a:pt x="132228" y="722961"/>
                  </a:moveTo>
                  <a:cubicBezTo>
                    <a:pt x="131652" y="657711"/>
                    <a:pt x="131652" y="593616"/>
                    <a:pt x="131652" y="594194"/>
                  </a:cubicBezTo>
                  <a:cubicBezTo>
                    <a:pt x="131652" y="594194"/>
                    <a:pt x="27968" y="576871"/>
                    <a:pt x="6655" y="441175"/>
                  </a:cubicBezTo>
                  <a:cubicBezTo>
                    <a:pt x="-3714" y="373616"/>
                    <a:pt x="-258" y="263327"/>
                    <a:pt x="5503" y="172671"/>
                  </a:cubicBezTo>
                  <a:cubicBezTo>
                    <a:pt x="10687" y="91253"/>
                    <a:pt x="64833" y="-8642"/>
                    <a:pt x="145476" y="597"/>
                  </a:cubicBezTo>
                  <a:lnTo>
                    <a:pt x="397775" y="65269"/>
                  </a:lnTo>
                  <a:cubicBezTo>
                    <a:pt x="422544" y="68156"/>
                    <a:pt x="440977" y="88943"/>
                    <a:pt x="440401" y="113773"/>
                  </a:cubicBezTo>
                  <a:lnTo>
                    <a:pt x="440401" y="113773"/>
                  </a:lnTo>
                  <a:lnTo>
                    <a:pt x="417360" y="728158"/>
                  </a:lnTo>
                  <a:cubicBezTo>
                    <a:pt x="414480" y="806110"/>
                    <a:pt x="349965" y="867318"/>
                    <a:pt x="272202" y="865586"/>
                  </a:cubicBezTo>
                  <a:lnTo>
                    <a:pt x="272202" y="865586"/>
                  </a:lnTo>
                  <a:cubicBezTo>
                    <a:pt x="195015" y="863853"/>
                    <a:pt x="132804" y="800914"/>
                    <a:pt x="132228" y="722961"/>
                  </a:cubicBezTo>
                  <a:close/>
                </a:path>
              </a:pathLst>
            </a:custGeom>
            <a:solidFill>
              <a:srgbClr val="FFCCCC"/>
            </a:solidFill>
            <a:ln w="5736" cap="flat">
              <a:noFill/>
              <a:prstDash val="solid"/>
              <a:miter/>
            </a:ln>
          </p:spPr>
          <p:txBody>
            <a:bodyPr rtlCol="0" anchor="ctr"/>
            <a:lstStyle/>
            <a:p>
              <a:endParaRPr lang="en-US"/>
            </a:p>
          </p:txBody>
        </p:sp>
        <p:sp>
          <p:nvSpPr>
            <p:cNvPr id="15" name="Freeform: Shape 14"/>
            <p:cNvSpPr/>
            <p:nvPr/>
          </p:nvSpPr>
          <p:spPr>
            <a:xfrm>
              <a:off x="7844986" y="1837801"/>
              <a:ext cx="63096" cy="53771"/>
            </a:xfrm>
            <a:custGeom>
              <a:avLst/>
              <a:gdLst>
                <a:gd name="connsiteX0" fmla="*/ 59907 w 63096"/>
                <a:gd name="connsiteY0" fmla="*/ 0 h 53771"/>
                <a:gd name="connsiteX1" fmla="*/ 39170 w 63096"/>
                <a:gd name="connsiteY1" fmla="*/ 34646 h 53771"/>
                <a:gd name="connsiteX2" fmla="*/ 0 w 63096"/>
                <a:gd name="connsiteY2" fmla="*/ 49659 h 53771"/>
                <a:gd name="connsiteX3" fmla="*/ 13825 w 63096"/>
                <a:gd name="connsiteY3" fmla="*/ 53701 h 53771"/>
                <a:gd name="connsiteX4" fmla="*/ 46658 w 63096"/>
                <a:gd name="connsiteY4" fmla="*/ 42152 h 53771"/>
                <a:gd name="connsiteX5" fmla="*/ 62787 w 63096"/>
                <a:gd name="connsiteY5" fmla="*/ 13281 h 53771"/>
                <a:gd name="connsiteX6" fmla="*/ 59907 w 63096"/>
                <a:gd name="connsiteY6" fmla="*/ 0 h 5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96" h="53771">
                  <a:moveTo>
                    <a:pt x="59907" y="0"/>
                  </a:moveTo>
                  <a:cubicBezTo>
                    <a:pt x="57026" y="0"/>
                    <a:pt x="57026" y="20210"/>
                    <a:pt x="39170" y="34646"/>
                  </a:cubicBezTo>
                  <a:cubicBezTo>
                    <a:pt x="21889" y="49081"/>
                    <a:pt x="0" y="46772"/>
                    <a:pt x="0" y="49659"/>
                  </a:cubicBezTo>
                  <a:cubicBezTo>
                    <a:pt x="0" y="50814"/>
                    <a:pt x="4608" y="53701"/>
                    <a:pt x="13825" y="53701"/>
                  </a:cubicBezTo>
                  <a:cubicBezTo>
                    <a:pt x="23041" y="54278"/>
                    <a:pt x="35714" y="51391"/>
                    <a:pt x="46658" y="42152"/>
                  </a:cubicBezTo>
                  <a:cubicBezTo>
                    <a:pt x="57026" y="33491"/>
                    <a:pt x="61635" y="21365"/>
                    <a:pt x="62787" y="13281"/>
                  </a:cubicBezTo>
                  <a:cubicBezTo>
                    <a:pt x="63939" y="5197"/>
                    <a:pt x="61635" y="0"/>
                    <a:pt x="59907" y="0"/>
                  </a:cubicBezTo>
                  <a:close/>
                </a:path>
              </a:pathLst>
            </a:custGeom>
            <a:solidFill>
              <a:srgbClr val="1A2E35"/>
            </a:solidFill>
            <a:ln w="5736" cap="flat">
              <a:noFill/>
              <a:prstDash val="solid"/>
              <a:miter/>
            </a:ln>
          </p:spPr>
          <p:txBody>
            <a:bodyPr rtlCol="0" anchor="ctr"/>
            <a:lstStyle/>
            <a:p>
              <a:endParaRPr lang="en-US"/>
            </a:p>
          </p:txBody>
        </p:sp>
        <p:sp>
          <p:nvSpPr>
            <p:cNvPr id="17" name="Freeform: Shape 16"/>
            <p:cNvSpPr/>
            <p:nvPr/>
          </p:nvSpPr>
          <p:spPr>
            <a:xfrm>
              <a:off x="7819613" y="1422629"/>
              <a:ext cx="371528" cy="549631"/>
            </a:xfrm>
            <a:custGeom>
              <a:avLst/>
              <a:gdLst>
                <a:gd name="connsiteX0" fmla="*/ 341035 w 371528"/>
                <a:gd name="connsiteY0" fmla="*/ 547980 h 549631"/>
                <a:gd name="connsiteX1" fmla="*/ 272488 w 371528"/>
                <a:gd name="connsiteY1" fmla="*/ 510447 h 549631"/>
                <a:gd name="connsiteX2" fmla="*/ 235046 w 371528"/>
                <a:gd name="connsiteY2" fmla="*/ 407088 h 549631"/>
                <a:gd name="connsiteX3" fmla="*/ 245415 w 371528"/>
                <a:gd name="connsiteY3" fmla="*/ 308347 h 549631"/>
                <a:gd name="connsiteX4" fmla="*/ 156707 w 371528"/>
                <a:gd name="connsiteY4" fmla="*/ 212494 h 549631"/>
                <a:gd name="connsiteX5" fmla="*/ 145763 w 371528"/>
                <a:gd name="connsiteY5" fmla="*/ 136273 h 549631"/>
                <a:gd name="connsiteX6" fmla="*/ 89888 w 371528"/>
                <a:gd name="connsiteY6" fmla="*/ 92966 h 549631"/>
                <a:gd name="connsiteX7" fmla="*/ 23646 w 371528"/>
                <a:gd name="connsiteY7" fmla="*/ 64095 h 549631"/>
                <a:gd name="connsiteX8" fmla="*/ 5213 w 371528"/>
                <a:gd name="connsiteY8" fmla="*/ 0 h 549631"/>
                <a:gd name="connsiteX9" fmla="*/ 300713 w 371528"/>
                <a:gd name="connsiteY9" fmla="*/ 72179 h 549631"/>
                <a:gd name="connsiteX10" fmla="*/ 358892 w 371528"/>
                <a:gd name="connsiteY10" fmla="*/ 110289 h 549631"/>
                <a:gd name="connsiteX11" fmla="*/ 370988 w 371528"/>
                <a:gd name="connsiteY11" fmla="*/ 183045 h 549631"/>
                <a:gd name="connsiteX12" fmla="*/ 353707 w 371528"/>
                <a:gd name="connsiteY12" fmla="*/ 548558 h 549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528" h="549631">
                  <a:moveTo>
                    <a:pt x="341035" y="547980"/>
                  </a:moveTo>
                  <a:cubicBezTo>
                    <a:pt x="303593" y="555487"/>
                    <a:pt x="300713" y="536432"/>
                    <a:pt x="272488" y="510447"/>
                  </a:cubicBezTo>
                  <a:cubicBezTo>
                    <a:pt x="244839" y="484463"/>
                    <a:pt x="230438" y="444621"/>
                    <a:pt x="235046" y="407088"/>
                  </a:cubicBezTo>
                  <a:cubicBezTo>
                    <a:pt x="239079" y="373597"/>
                    <a:pt x="256935" y="340106"/>
                    <a:pt x="245415" y="308347"/>
                  </a:cubicBezTo>
                  <a:cubicBezTo>
                    <a:pt x="230438" y="266772"/>
                    <a:pt x="171684" y="254069"/>
                    <a:pt x="156707" y="212494"/>
                  </a:cubicBezTo>
                  <a:cubicBezTo>
                    <a:pt x="147491" y="188242"/>
                    <a:pt x="155555" y="159948"/>
                    <a:pt x="145763" y="136273"/>
                  </a:cubicBezTo>
                  <a:cubicBezTo>
                    <a:pt x="135970" y="113754"/>
                    <a:pt x="112929" y="101050"/>
                    <a:pt x="89888" y="92966"/>
                  </a:cubicBezTo>
                  <a:cubicBezTo>
                    <a:pt x="66847" y="84882"/>
                    <a:pt x="42654" y="79108"/>
                    <a:pt x="23646" y="64095"/>
                  </a:cubicBezTo>
                  <a:cubicBezTo>
                    <a:pt x="4637" y="49081"/>
                    <a:pt x="-7460" y="21365"/>
                    <a:pt x="5213" y="0"/>
                  </a:cubicBezTo>
                  <a:cubicBezTo>
                    <a:pt x="106017" y="12126"/>
                    <a:pt x="205669" y="36378"/>
                    <a:pt x="300713" y="72179"/>
                  </a:cubicBezTo>
                  <a:cubicBezTo>
                    <a:pt x="322602" y="80263"/>
                    <a:pt x="346219" y="90656"/>
                    <a:pt x="358892" y="110289"/>
                  </a:cubicBezTo>
                  <a:cubicBezTo>
                    <a:pt x="372716" y="131076"/>
                    <a:pt x="372140" y="158216"/>
                    <a:pt x="370988" y="183045"/>
                  </a:cubicBezTo>
                  <a:cubicBezTo>
                    <a:pt x="365228" y="304883"/>
                    <a:pt x="359468" y="426720"/>
                    <a:pt x="353707" y="548558"/>
                  </a:cubicBezTo>
                </a:path>
              </a:pathLst>
            </a:custGeom>
            <a:solidFill>
              <a:srgbClr val="1A2E35"/>
            </a:solidFill>
            <a:ln w="5736" cap="flat">
              <a:noFill/>
              <a:prstDash val="solid"/>
              <a:miter/>
            </a:ln>
          </p:spPr>
          <p:txBody>
            <a:bodyPr rtlCol="0" anchor="ctr"/>
            <a:lstStyle/>
            <a:p>
              <a:endParaRPr lang="en-US"/>
            </a:p>
          </p:txBody>
        </p:sp>
        <p:sp>
          <p:nvSpPr>
            <p:cNvPr id="18" name="Freeform: Shape 17"/>
            <p:cNvSpPr/>
            <p:nvPr/>
          </p:nvSpPr>
          <p:spPr>
            <a:xfrm>
              <a:off x="8214882" y="1600083"/>
              <a:ext cx="238827" cy="267834"/>
            </a:xfrm>
            <a:custGeom>
              <a:avLst/>
              <a:gdLst>
                <a:gd name="connsiteX0" fmla="*/ 31017 w 238827"/>
                <a:gd name="connsiteY0" fmla="*/ 93938 h 267834"/>
                <a:gd name="connsiteX1" fmla="*/ 115692 w 238827"/>
                <a:gd name="connsiteY1" fmla="*/ 1549 h 267834"/>
                <a:gd name="connsiteX2" fmla="*/ 227441 w 238827"/>
                <a:gd name="connsiteY2" fmla="*/ 58137 h 267834"/>
                <a:gd name="connsiteX3" fmla="*/ 222257 w 238827"/>
                <a:gd name="connsiteY3" fmla="*/ 181707 h 267834"/>
                <a:gd name="connsiteX4" fmla="*/ 108204 w 238827"/>
                <a:gd name="connsiteY4" fmla="*/ 267744 h 267834"/>
                <a:gd name="connsiteX5" fmla="*/ 8552 w 238827"/>
                <a:gd name="connsiteY5" fmla="*/ 178242 h 267834"/>
                <a:gd name="connsiteX6" fmla="*/ 6248 w 238827"/>
                <a:gd name="connsiteY6" fmla="*/ 36195 h 267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27" h="267834">
                  <a:moveTo>
                    <a:pt x="31017" y="93938"/>
                  </a:moveTo>
                  <a:cubicBezTo>
                    <a:pt x="35049" y="49476"/>
                    <a:pt x="71339" y="9633"/>
                    <a:pt x="115692" y="1549"/>
                  </a:cubicBezTo>
                  <a:cubicBezTo>
                    <a:pt x="160046" y="-6535"/>
                    <a:pt x="207856" y="17717"/>
                    <a:pt x="227441" y="58137"/>
                  </a:cubicBezTo>
                  <a:cubicBezTo>
                    <a:pt x="246450" y="96247"/>
                    <a:pt x="239538" y="143019"/>
                    <a:pt x="222257" y="181707"/>
                  </a:cubicBezTo>
                  <a:cubicBezTo>
                    <a:pt x="201520" y="227901"/>
                    <a:pt x="158894" y="270054"/>
                    <a:pt x="108204" y="267744"/>
                  </a:cubicBezTo>
                  <a:cubicBezTo>
                    <a:pt x="60394" y="265434"/>
                    <a:pt x="22377" y="223859"/>
                    <a:pt x="8552" y="178242"/>
                  </a:cubicBezTo>
                  <a:cubicBezTo>
                    <a:pt x="-5273" y="132625"/>
                    <a:pt x="488" y="83544"/>
                    <a:pt x="6248" y="36195"/>
                  </a:cubicBezTo>
                </a:path>
              </a:pathLst>
            </a:custGeom>
            <a:solidFill>
              <a:srgbClr val="1A2E35"/>
            </a:solidFill>
            <a:ln w="5736" cap="flat">
              <a:noFill/>
              <a:prstDash val="solid"/>
              <a:miter/>
            </a:ln>
          </p:spPr>
          <p:txBody>
            <a:bodyPr rtlCol="0" anchor="ctr"/>
            <a:lstStyle/>
            <a:p>
              <a:endParaRPr lang="en-US"/>
            </a:p>
          </p:txBody>
        </p:sp>
        <p:sp>
          <p:nvSpPr>
            <p:cNvPr id="19" name="Freeform: Shape 18"/>
            <p:cNvSpPr/>
            <p:nvPr/>
          </p:nvSpPr>
          <p:spPr>
            <a:xfrm>
              <a:off x="8266511" y="1623575"/>
              <a:ext cx="24345" cy="256378"/>
            </a:xfrm>
            <a:custGeom>
              <a:avLst/>
              <a:gdLst>
                <a:gd name="connsiteX0" fmla="*/ 5885 w 24345"/>
                <a:gd name="connsiteY0" fmla="*/ 256379 h 256378"/>
                <a:gd name="connsiteX1" fmla="*/ 12798 w 24345"/>
                <a:gd name="connsiteY1" fmla="*/ 248295 h 256378"/>
                <a:gd name="connsiteX2" fmla="*/ 23166 w 24345"/>
                <a:gd name="connsiteY2" fmla="*/ 221155 h 256378"/>
                <a:gd name="connsiteX3" fmla="*/ 22014 w 24345"/>
                <a:gd name="connsiteY3" fmla="*/ 178426 h 256378"/>
                <a:gd name="connsiteX4" fmla="*/ 9917 w 24345"/>
                <a:gd name="connsiteY4" fmla="*/ 128189 h 256378"/>
                <a:gd name="connsiteX5" fmla="*/ 7037 w 24345"/>
                <a:gd name="connsiteY5" fmla="*/ 77953 h 256378"/>
                <a:gd name="connsiteX6" fmla="*/ 20286 w 24345"/>
                <a:gd name="connsiteY6" fmla="*/ 38110 h 256378"/>
                <a:gd name="connsiteX7" fmla="*/ 20862 w 24345"/>
                <a:gd name="connsiteY7" fmla="*/ 9239 h 256378"/>
                <a:gd name="connsiteX8" fmla="*/ 15678 w 24345"/>
                <a:gd name="connsiteY8" fmla="*/ 0 h 256378"/>
                <a:gd name="connsiteX9" fmla="*/ 18558 w 24345"/>
                <a:gd name="connsiteY9" fmla="*/ 9816 h 256378"/>
                <a:gd name="connsiteX10" fmla="*/ 16254 w 24345"/>
                <a:gd name="connsiteY10" fmla="*/ 36955 h 256378"/>
                <a:gd name="connsiteX11" fmla="*/ 1853 w 24345"/>
                <a:gd name="connsiteY11" fmla="*/ 76798 h 256378"/>
                <a:gd name="connsiteX12" fmla="*/ 4157 w 24345"/>
                <a:gd name="connsiteY12" fmla="*/ 129344 h 256378"/>
                <a:gd name="connsiteX13" fmla="*/ 16830 w 24345"/>
                <a:gd name="connsiteY13" fmla="*/ 179580 h 256378"/>
                <a:gd name="connsiteX14" fmla="*/ 19134 w 24345"/>
                <a:gd name="connsiteY14" fmla="*/ 220578 h 256378"/>
                <a:gd name="connsiteX15" fmla="*/ 5885 w 24345"/>
                <a:gd name="connsiteY15" fmla="*/ 256379 h 2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345" h="256378">
                  <a:moveTo>
                    <a:pt x="5885" y="256379"/>
                  </a:moveTo>
                  <a:cubicBezTo>
                    <a:pt x="5885" y="256379"/>
                    <a:pt x="9341" y="254069"/>
                    <a:pt x="12798" y="248295"/>
                  </a:cubicBezTo>
                  <a:cubicBezTo>
                    <a:pt x="16830" y="242520"/>
                    <a:pt x="20862" y="233281"/>
                    <a:pt x="23166" y="221155"/>
                  </a:cubicBezTo>
                  <a:cubicBezTo>
                    <a:pt x="24894" y="209029"/>
                    <a:pt x="24894" y="194016"/>
                    <a:pt x="22014" y="178426"/>
                  </a:cubicBezTo>
                  <a:cubicBezTo>
                    <a:pt x="19134" y="162258"/>
                    <a:pt x="13950" y="145512"/>
                    <a:pt x="9917" y="128189"/>
                  </a:cubicBezTo>
                  <a:cubicBezTo>
                    <a:pt x="5885" y="110289"/>
                    <a:pt x="4157" y="92966"/>
                    <a:pt x="7037" y="77953"/>
                  </a:cubicBezTo>
                  <a:cubicBezTo>
                    <a:pt x="9917" y="62940"/>
                    <a:pt x="16830" y="50236"/>
                    <a:pt x="20286" y="38110"/>
                  </a:cubicBezTo>
                  <a:cubicBezTo>
                    <a:pt x="23742" y="25984"/>
                    <a:pt x="23166" y="15591"/>
                    <a:pt x="20862" y="9239"/>
                  </a:cubicBezTo>
                  <a:cubicBezTo>
                    <a:pt x="18558" y="2310"/>
                    <a:pt x="15678" y="0"/>
                    <a:pt x="15678" y="0"/>
                  </a:cubicBezTo>
                  <a:cubicBezTo>
                    <a:pt x="15102" y="0"/>
                    <a:pt x="17406" y="3465"/>
                    <a:pt x="18558" y="9816"/>
                  </a:cubicBezTo>
                  <a:cubicBezTo>
                    <a:pt x="19710" y="16168"/>
                    <a:pt x="19710" y="25984"/>
                    <a:pt x="16254" y="36955"/>
                  </a:cubicBezTo>
                  <a:cubicBezTo>
                    <a:pt x="12798" y="47927"/>
                    <a:pt x="5309" y="60630"/>
                    <a:pt x="1853" y="76798"/>
                  </a:cubicBezTo>
                  <a:cubicBezTo>
                    <a:pt x="-1603" y="92966"/>
                    <a:pt x="125" y="111444"/>
                    <a:pt x="4157" y="129344"/>
                  </a:cubicBezTo>
                  <a:cubicBezTo>
                    <a:pt x="8189" y="147244"/>
                    <a:pt x="13950" y="163990"/>
                    <a:pt x="16830" y="179580"/>
                  </a:cubicBezTo>
                  <a:cubicBezTo>
                    <a:pt x="19710" y="195171"/>
                    <a:pt x="20862" y="209029"/>
                    <a:pt x="19134" y="220578"/>
                  </a:cubicBezTo>
                  <a:cubicBezTo>
                    <a:pt x="16254" y="244253"/>
                    <a:pt x="4733" y="255801"/>
                    <a:pt x="5885" y="256379"/>
                  </a:cubicBezTo>
                  <a:close/>
                </a:path>
              </a:pathLst>
            </a:custGeom>
            <a:solidFill>
              <a:srgbClr val="375A64"/>
            </a:solidFill>
            <a:ln w="5736" cap="flat">
              <a:noFill/>
              <a:prstDash val="solid"/>
              <a:miter/>
            </a:ln>
          </p:spPr>
          <p:txBody>
            <a:bodyPr rtlCol="0" anchor="ctr"/>
            <a:lstStyle/>
            <a:p>
              <a:endParaRPr lang="en-US"/>
            </a:p>
          </p:txBody>
        </p:sp>
        <p:sp>
          <p:nvSpPr>
            <p:cNvPr id="20" name="Freeform: Shape 19"/>
            <p:cNvSpPr/>
            <p:nvPr/>
          </p:nvSpPr>
          <p:spPr>
            <a:xfrm>
              <a:off x="8274088" y="1717014"/>
              <a:ext cx="175756" cy="42280"/>
            </a:xfrm>
            <a:custGeom>
              <a:avLst/>
              <a:gdLst>
                <a:gd name="connsiteX0" fmla="*/ 36 w 175756"/>
                <a:gd name="connsiteY0" fmla="*/ 104 h 42280"/>
                <a:gd name="connsiteX1" fmla="*/ 20773 w 175756"/>
                <a:gd name="connsiteY1" fmla="*/ 20314 h 42280"/>
                <a:gd name="connsiteX2" fmla="*/ 87016 w 175756"/>
                <a:gd name="connsiteY2" fmla="*/ 42256 h 42280"/>
                <a:gd name="connsiteX3" fmla="*/ 154410 w 175756"/>
                <a:gd name="connsiteY3" fmla="*/ 22624 h 42280"/>
                <a:gd name="connsiteX4" fmla="*/ 175723 w 175756"/>
                <a:gd name="connsiteY4" fmla="*/ 2991 h 42280"/>
                <a:gd name="connsiteX5" fmla="*/ 152106 w 175756"/>
                <a:gd name="connsiteY5" fmla="*/ 19159 h 42280"/>
                <a:gd name="connsiteX6" fmla="*/ 87016 w 175756"/>
                <a:gd name="connsiteY6" fmla="*/ 36482 h 42280"/>
                <a:gd name="connsiteX7" fmla="*/ 22501 w 175756"/>
                <a:gd name="connsiteY7" fmla="*/ 16849 h 42280"/>
                <a:gd name="connsiteX8" fmla="*/ 36 w 175756"/>
                <a:gd name="connsiteY8" fmla="*/ 104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56" h="42280">
                  <a:moveTo>
                    <a:pt x="36" y="104"/>
                  </a:moveTo>
                  <a:cubicBezTo>
                    <a:pt x="-540" y="681"/>
                    <a:pt x="5796" y="9920"/>
                    <a:pt x="20773" y="20314"/>
                  </a:cubicBezTo>
                  <a:cubicBezTo>
                    <a:pt x="35173" y="30708"/>
                    <a:pt x="59366" y="41679"/>
                    <a:pt x="87016" y="42256"/>
                  </a:cubicBezTo>
                  <a:cubicBezTo>
                    <a:pt x="115241" y="42834"/>
                    <a:pt x="139434" y="33017"/>
                    <a:pt x="154410" y="22624"/>
                  </a:cubicBezTo>
                  <a:cubicBezTo>
                    <a:pt x="169387" y="12807"/>
                    <a:pt x="176299" y="3568"/>
                    <a:pt x="175723" y="2991"/>
                  </a:cubicBezTo>
                  <a:cubicBezTo>
                    <a:pt x="175147" y="2414"/>
                    <a:pt x="167083" y="10498"/>
                    <a:pt x="152106" y="19159"/>
                  </a:cubicBezTo>
                  <a:cubicBezTo>
                    <a:pt x="137130" y="27820"/>
                    <a:pt x="113513" y="36482"/>
                    <a:pt x="87016" y="36482"/>
                  </a:cubicBezTo>
                  <a:cubicBezTo>
                    <a:pt x="60518" y="35904"/>
                    <a:pt x="37477" y="26666"/>
                    <a:pt x="22501" y="16849"/>
                  </a:cubicBezTo>
                  <a:cubicBezTo>
                    <a:pt x="8676" y="7610"/>
                    <a:pt x="1188" y="-1051"/>
                    <a:pt x="36" y="104"/>
                  </a:cubicBezTo>
                  <a:close/>
                </a:path>
              </a:pathLst>
            </a:custGeom>
            <a:solidFill>
              <a:srgbClr val="375A64"/>
            </a:solidFill>
            <a:ln w="5736" cap="flat">
              <a:noFill/>
              <a:prstDash val="solid"/>
              <a:miter/>
            </a:ln>
          </p:spPr>
          <p:txBody>
            <a:bodyPr rtlCol="0" anchor="ctr"/>
            <a:lstStyle/>
            <a:p>
              <a:endParaRPr lang="en-US"/>
            </a:p>
          </p:txBody>
        </p:sp>
        <p:sp>
          <p:nvSpPr>
            <p:cNvPr id="21" name="Freeform: Shape 20"/>
            <p:cNvSpPr/>
            <p:nvPr/>
          </p:nvSpPr>
          <p:spPr>
            <a:xfrm>
              <a:off x="8280975" y="1737905"/>
              <a:ext cx="133698" cy="81177"/>
            </a:xfrm>
            <a:custGeom>
              <a:avLst/>
              <a:gdLst>
                <a:gd name="connsiteX0" fmla="*/ 61 w 133698"/>
                <a:gd name="connsiteY0" fmla="*/ 0 h 81177"/>
                <a:gd name="connsiteX1" fmla="*/ 11582 w 133698"/>
                <a:gd name="connsiteY1" fmla="*/ 21365 h 81177"/>
                <a:gd name="connsiteX2" fmla="*/ 54784 w 133698"/>
                <a:gd name="connsiteY2" fmla="*/ 60630 h 81177"/>
                <a:gd name="connsiteX3" fmla="*/ 109506 w 133698"/>
                <a:gd name="connsiteY3" fmla="*/ 80263 h 81177"/>
                <a:gd name="connsiteX4" fmla="*/ 133699 w 133698"/>
                <a:gd name="connsiteY4" fmla="*/ 80263 h 81177"/>
                <a:gd name="connsiteX5" fmla="*/ 110082 w 133698"/>
                <a:gd name="connsiteY5" fmla="*/ 76221 h 81177"/>
                <a:gd name="connsiteX6" fmla="*/ 57664 w 133698"/>
                <a:gd name="connsiteY6" fmla="*/ 55433 h 81177"/>
                <a:gd name="connsiteX7" fmla="*/ 15038 w 133698"/>
                <a:gd name="connsiteY7" fmla="*/ 18478 h 81177"/>
                <a:gd name="connsiteX8" fmla="*/ 61 w 133698"/>
                <a:gd name="connsiteY8" fmla="*/ 0 h 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98" h="81177">
                  <a:moveTo>
                    <a:pt x="61" y="0"/>
                  </a:moveTo>
                  <a:cubicBezTo>
                    <a:pt x="-515" y="0"/>
                    <a:pt x="2941" y="9239"/>
                    <a:pt x="11582" y="21365"/>
                  </a:cubicBezTo>
                  <a:cubicBezTo>
                    <a:pt x="20222" y="33491"/>
                    <a:pt x="35199" y="49081"/>
                    <a:pt x="54784" y="60630"/>
                  </a:cubicBezTo>
                  <a:cubicBezTo>
                    <a:pt x="74368" y="72756"/>
                    <a:pt x="95105" y="78530"/>
                    <a:pt x="109506" y="80263"/>
                  </a:cubicBezTo>
                  <a:cubicBezTo>
                    <a:pt x="124482" y="81995"/>
                    <a:pt x="133699" y="80840"/>
                    <a:pt x="133699" y="80263"/>
                  </a:cubicBezTo>
                  <a:cubicBezTo>
                    <a:pt x="133699" y="79108"/>
                    <a:pt x="124482" y="79108"/>
                    <a:pt x="110082" y="76221"/>
                  </a:cubicBezTo>
                  <a:cubicBezTo>
                    <a:pt x="95681" y="73334"/>
                    <a:pt x="76672" y="66982"/>
                    <a:pt x="57664" y="55433"/>
                  </a:cubicBezTo>
                  <a:cubicBezTo>
                    <a:pt x="38655" y="43885"/>
                    <a:pt x="24254" y="30026"/>
                    <a:pt x="15038" y="18478"/>
                  </a:cubicBezTo>
                  <a:cubicBezTo>
                    <a:pt x="5245" y="7507"/>
                    <a:pt x="637" y="0"/>
                    <a:pt x="61" y="0"/>
                  </a:cubicBezTo>
                  <a:close/>
                </a:path>
              </a:pathLst>
            </a:custGeom>
            <a:solidFill>
              <a:srgbClr val="375A64"/>
            </a:solidFill>
            <a:ln w="5736" cap="flat">
              <a:noFill/>
              <a:prstDash val="solid"/>
              <a:miter/>
            </a:ln>
          </p:spPr>
          <p:txBody>
            <a:bodyPr rtlCol="0" anchor="ctr"/>
            <a:lstStyle/>
            <a:p>
              <a:endParaRPr lang="en-US"/>
            </a:p>
          </p:txBody>
        </p:sp>
        <p:sp>
          <p:nvSpPr>
            <p:cNvPr id="22" name="Freeform: Shape 21"/>
            <p:cNvSpPr/>
            <p:nvPr/>
          </p:nvSpPr>
          <p:spPr>
            <a:xfrm>
              <a:off x="7821369" y="1377154"/>
              <a:ext cx="441019" cy="547838"/>
            </a:xfrm>
            <a:custGeom>
              <a:avLst/>
              <a:gdLst>
                <a:gd name="connsiteX0" fmla="*/ 425682 w 441019"/>
                <a:gd name="connsiteY0" fmla="*/ 547839 h 547838"/>
                <a:gd name="connsiteX1" fmla="*/ 427410 w 441019"/>
                <a:gd name="connsiteY1" fmla="*/ 546106 h 547838"/>
                <a:gd name="connsiteX2" fmla="*/ 430866 w 441019"/>
                <a:gd name="connsiteY2" fmla="*/ 540910 h 547838"/>
                <a:gd name="connsiteX3" fmla="*/ 439506 w 441019"/>
                <a:gd name="connsiteY3" fmla="*/ 517235 h 547838"/>
                <a:gd name="connsiteX4" fmla="*/ 437202 w 441019"/>
                <a:gd name="connsiteY4" fmla="*/ 477392 h 547838"/>
                <a:gd name="connsiteX5" fmla="*/ 405521 w 441019"/>
                <a:gd name="connsiteY5" fmla="*/ 434663 h 547838"/>
                <a:gd name="connsiteX6" fmla="*/ 355407 w 441019"/>
                <a:gd name="connsiteY6" fmla="*/ 397130 h 547838"/>
                <a:gd name="connsiteX7" fmla="*/ 347919 w 441019"/>
                <a:gd name="connsiteY7" fmla="*/ 365371 h 547838"/>
                <a:gd name="connsiteX8" fmla="*/ 359439 w 441019"/>
                <a:gd name="connsiteY8" fmla="*/ 330148 h 547838"/>
                <a:gd name="connsiteX9" fmla="*/ 357711 w 441019"/>
                <a:gd name="connsiteY9" fmla="*/ 249308 h 547838"/>
                <a:gd name="connsiteX10" fmla="*/ 330062 w 441019"/>
                <a:gd name="connsiteY10" fmla="*/ 215239 h 547838"/>
                <a:gd name="connsiteX11" fmla="*/ 288588 w 441019"/>
                <a:gd name="connsiteY11" fmla="*/ 197917 h 547838"/>
                <a:gd name="connsiteX12" fmla="*/ 245962 w 441019"/>
                <a:gd name="connsiteY12" fmla="*/ 188678 h 547838"/>
                <a:gd name="connsiteX13" fmla="*/ 210249 w 441019"/>
                <a:gd name="connsiteY13" fmla="*/ 169045 h 547838"/>
                <a:gd name="connsiteX14" fmla="*/ 194696 w 441019"/>
                <a:gd name="connsiteY14" fmla="*/ 133245 h 547838"/>
                <a:gd name="connsiteX15" fmla="*/ 188360 w 441019"/>
                <a:gd name="connsiteY15" fmla="*/ 93979 h 547838"/>
                <a:gd name="connsiteX16" fmla="*/ 152070 w 441019"/>
                <a:gd name="connsiteY16" fmla="*/ 29885 h 547838"/>
                <a:gd name="connsiteX17" fmla="*/ 94468 w 441019"/>
                <a:gd name="connsiteY17" fmla="*/ 1013 h 547838"/>
                <a:gd name="connsiteX18" fmla="*/ 42050 w 441019"/>
                <a:gd name="connsiteY18" fmla="*/ 9097 h 547838"/>
                <a:gd name="connsiteX19" fmla="*/ 11520 w 441019"/>
                <a:gd name="connsiteY19" fmla="*/ 35082 h 547838"/>
                <a:gd name="connsiteX20" fmla="*/ 1152 w 441019"/>
                <a:gd name="connsiteY20" fmla="*/ 58179 h 547838"/>
                <a:gd name="connsiteX21" fmla="*/ 0 w 441019"/>
                <a:gd name="connsiteY21" fmla="*/ 66840 h 547838"/>
                <a:gd name="connsiteX22" fmla="*/ 13825 w 441019"/>
                <a:gd name="connsiteY22" fmla="*/ 36236 h 547838"/>
                <a:gd name="connsiteX23" fmla="*/ 43778 w 441019"/>
                <a:gd name="connsiteY23" fmla="*/ 11407 h 547838"/>
                <a:gd name="connsiteX24" fmla="*/ 93892 w 441019"/>
                <a:gd name="connsiteY24" fmla="*/ 4478 h 547838"/>
                <a:gd name="connsiteX25" fmla="*/ 148614 w 441019"/>
                <a:gd name="connsiteY25" fmla="*/ 32194 h 547838"/>
                <a:gd name="connsiteX26" fmla="*/ 183176 w 441019"/>
                <a:gd name="connsiteY26" fmla="*/ 93979 h 547838"/>
                <a:gd name="connsiteX27" fmla="*/ 189512 w 441019"/>
                <a:gd name="connsiteY27" fmla="*/ 132667 h 547838"/>
                <a:gd name="connsiteX28" fmla="*/ 206793 w 441019"/>
                <a:gd name="connsiteY28" fmla="*/ 171355 h 547838"/>
                <a:gd name="connsiteX29" fmla="*/ 245386 w 441019"/>
                <a:gd name="connsiteY29" fmla="*/ 192720 h 547838"/>
                <a:gd name="connsiteX30" fmla="*/ 288588 w 441019"/>
                <a:gd name="connsiteY30" fmla="*/ 202536 h 547838"/>
                <a:gd name="connsiteX31" fmla="*/ 327758 w 441019"/>
                <a:gd name="connsiteY31" fmla="*/ 218704 h 547838"/>
                <a:gd name="connsiteX32" fmla="*/ 353679 w 441019"/>
                <a:gd name="connsiteY32" fmla="*/ 250463 h 547838"/>
                <a:gd name="connsiteX33" fmla="*/ 355407 w 441019"/>
                <a:gd name="connsiteY33" fmla="*/ 327261 h 547838"/>
                <a:gd name="connsiteX34" fmla="*/ 343310 w 441019"/>
                <a:gd name="connsiteY34" fmla="*/ 363639 h 547838"/>
                <a:gd name="connsiteX35" fmla="*/ 351951 w 441019"/>
                <a:gd name="connsiteY35" fmla="*/ 399439 h 547838"/>
                <a:gd name="connsiteX36" fmla="*/ 403793 w 441019"/>
                <a:gd name="connsiteY36" fmla="*/ 437550 h 547838"/>
                <a:gd name="connsiteX37" fmla="*/ 434322 w 441019"/>
                <a:gd name="connsiteY37" fmla="*/ 477392 h 547838"/>
                <a:gd name="connsiteX38" fmla="*/ 437202 w 441019"/>
                <a:gd name="connsiteY38" fmla="*/ 516080 h 547838"/>
                <a:gd name="connsiteX39" fmla="*/ 425682 w 441019"/>
                <a:gd name="connsiteY39" fmla="*/ 547839 h 54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41019" h="547838">
                  <a:moveTo>
                    <a:pt x="425682" y="547839"/>
                  </a:moveTo>
                  <a:cubicBezTo>
                    <a:pt x="425682" y="547839"/>
                    <a:pt x="426258" y="547261"/>
                    <a:pt x="427410" y="546106"/>
                  </a:cubicBezTo>
                  <a:cubicBezTo>
                    <a:pt x="427986" y="544952"/>
                    <a:pt x="429714" y="543219"/>
                    <a:pt x="430866" y="540910"/>
                  </a:cubicBezTo>
                  <a:cubicBezTo>
                    <a:pt x="433746" y="535713"/>
                    <a:pt x="437778" y="528206"/>
                    <a:pt x="439506" y="517235"/>
                  </a:cubicBezTo>
                  <a:cubicBezTo>
                    <a:pt x="441810" y="506264"/>
                    <a:pt x="441810" y="492405"/>
                    <a:pt x="437202" y="477392"/>
                  </a:cubicBezTo>
                  <a:cubicBezTo>
                    <a:pt x="433170" y="462379"/>
                    <a:pt x="422226" y="446211"/>
                    <a:pt x="405521" y="434663"/>
                  </a:cubicBezTo>
                  <a:cubicBezTo>
                    <a:pt x="389392" y="423114"/>
                    <a:pt x="368655" y="415607"/>
                    <a:pt x="355407" y="397130"/>
                  </a:cubicBezTo>
                  <a:cubicBezTo>
                    <a:pt x="348495" y="388468"/>
                    <a:pt x="346190" y="376920"/>
                    <a:pt x="347919" y="365371"/>
                  </a:cubicBezTo>
                  <a:cubicBezTo>
                    <a:pt x="349647" y="353822"/>
                    <a:pt x="354831" y="342274"/>
                    <a:pt x="359439" y="330148"/>
                  </a:cubicBezTo>
                  <a:cubicBezTo>
                    <a:pt x="369807" y="305896"/>
                    <a:pt x="369807" y="275292"/>
                    <a:pt x="357711" y="249308"/>
                  </a:cubicBezTo>
                  <a:cubicBezTo>
                    <a:pt x="351375" y="236027"/>
                    <a:pt x="342734" y="223901"/>
                    <a:pt x="330062" y="215239"/>
                  </a:cubicBezTo>
                  <a:cubicBezTo>
                    <a:pt x="317965" y="206001"/>
                    <a:pt x="302989" y="201381"/>
                    <a:pt x="288588" y="197917"/>
                  </a:cubicBezTo>
                  <a:cubicBezTo>
                    <a:pt x="274187" y="194452"/>
                    <a:pt x="259211" y="192720"/>
                    <a:pt x="245962" y="188678"/>
                  </a:cubicBezTo>
                  <a:cubicBezTo>
                    <a:pt x="232714" y="184636"/>
                    <a:pt x="219465" y="178284"/>
                    <a:pt x="210249" y="169045"/>
                  </a:cubicBezTo>
                  <a:cubicBezTo>
                    <a:pt x="200456" y="159806"/>
                    <a:pt x="196424" y="146525"/>
                    <a:pt x="194696" y="133245"/>
                  </a:cubicBezTo>
                  <a:cubicBezTo>
                    <a:pt x="192968" y="119964"/>
                    <a:pt x="191816" y="106683"/>
                    <a:pt x="188360" y="93979"/>
                  </a:cubicBezTo>
                  <a:cubicBezTo>
                    <a:pt x="182024" y="68572"/>
                    <a:pt x="168775" y="46053"/>
                    <a:pt x="152070" y="29885"/>
                  </a:cubicBezTo>
                  <a:cubicBezTo>
                    <a:pt x="134790" y="13717"/>
                    <a:pt x="114053" y="4478"/>
                    <a:pt x="94468" y="1013"/>
                  </a:cubicBezTo>
                  <a:cubicBezTo>
                    <a:pt x="74883" y="-1874"/>
                    <a:pt x="55874" y="1591"/>
                    <a:pt x="42050" y="9097"/>
                  </a:cubicBezTo>
                  <a:cubicBezTo>
                    <a:pt x="27649" y="16026"/>
                    <a:pt x="17857" y="26420"/>
                    <a:pt x="11520" y="35082"/>
                  </a:cubicBezTo>
                  <a:cubicBezTo>
                    <a:pt x="5184" y="44320"/>
                    <a:pt x="2304" y="52404"/>
                    <a:pt x="1152" y="58179"/>
                  </a:cubicBezTo>
                  <a:cubicBezTo>
                    <a:pt x="0" y="63953"/>
                    <a:pt x="0" y="66840"/>
                    <a:pt x="0" y="66840"/>
                  </a:cubicBezTo>
                  <a:cubicBezTo>
                    <a:pt x="1152" y="67418"/>
                    <a:pt x="1152" y="54137"/>
                    <a:pt x="13825" y="36236"/>
                  </a:cubicBezTo>
                  <a:cubicBezTo>
                    <a:pt x="20161" y="27575"/>
                    <a:pt x="29953" y="18336"/>
                    <a:pt x="43778" y="11407"/>
                  </a:cubicBezTo>
                  <a:cubicBezTo>
                    <a:pt x="57602" y="4478"/>
                    <a:pt x="74883" y="1591"/>
                    <a:pt x="93892" y="4478"/>
                  </a:cubicBezTo>
                  <a:cubicBezTo>
                    <a:pt x="112901" y="7365"/>
                    <a:pt x="132486" y="16604"/>
                    <a:pt x="148614" y="32194"/>
                  </a:cubicBezTo>
                  <a:cubicBezTo>
                    <a:pt x="164743" y="47785"/>
                    <a:pt x="176839" y="69727"/>
                    <a:pt x="183176" y="93979"/>
                  </a:cubicBezTo>
                  <a:cubicBezTo>
                    <a:pt x="186632" y="106105"/>
                    <a:pt x="187208" y="119386"/>
                    <a:pt x="189512" y="132667"/>
                  </a:cubicBezTo>
                  <a:cubicBezTo>
                    <a:pt x="191240" y="145948"/>
                    <a:pt x="195848" y="160961"/>
                    <a:pt x="206793" y="171355"/>
                  </a:cubicBezTo>
                  <a:cubicBezTo>
                    <a:pt x="217161" y="181749"/>
                    <a:pt x="230986" y="188100"/>
                    <a:pt x="245386" y="192720"/>
                  </a:cubicBezTo>
                  <a:cubicBezTo>
                    <a:pt x="259787" y="196762"/>
                    <a:pt x="274187" y="199071"/>
                    <a:pt x="288588" y="202536"/>
                  </a:cubicBezTo>
                  <a:cubicBezTo>
                    <a:pt x="302989" y="206001"/>
                    <a:pt x="316813" y="210043"/>
                    <a:pt x="327758" y="218704"/>
                  </a:cubicBezTo>
                  <a:cubicBezTo>
                    <a:pt x="339278" y="226788"/>
                    <a:pt x="347343" y="238337"/>
                    <a:pt x="353679" y="250463"/>
                  </a:cubicBezTo>
                  <a:cubicBezTo>
                    <a:pt x="365199" y="275292"/>
                    <a:pt x="365199" y="303586"/>
                    <a:pt x="355407" y="327261"/>
                  </a:cubicBezTo>
                  <a:cubicBezTo>
                    <a:pt x="350799" y="339387"/>
                    <a:pt x="345614" y="350935"/>
                    <a:pt x="343310" y="363639"/>
                  </a:cubicBezTo>
                  <a:cubicBezTo>
                    <a:pt x="341006" y="376342"/>
                    <a:pt x="344462" y="389623"/>
                    <a:pt x="351951" y="399439"/>
                  </a:cubicBezTo>
                  <a:cubicBezTo>
                    <a:pt x="366927" y="419072"/>
                    <a:pt x="388240" y="426579"/>
                    <a:pt x="403793" y="437550"/>
                  </a:cubicBezTo>
                  <a:cubicBezTo>
                    <a:pt x="419922" y="447943"/>
                    <a:pt x="430290" y="462957"/>
                    <a:pt x="434322" y="477392"/>
                  </a:cubicBezTo>
                  <a:cubicBezTo>
                    <a:pt x="438930" y="491828"/>
                    <a:pt x="438930" y="505686"/>
                    <a:pt x="437202" y="516080"/>
                  </a:cubicBezTo>
                  <a:cubicBezTo>
                    <a:pt x="433746" y="538022"/>
                    <a:pt x="424530" y="547839"/>
                    <a:pt x="425682" y="547839"/>
                  </a:cubicBezTo>
                  <a:close/>
                </a:path>
              </a:pathLst>
            </a:custGeom>
            <a:solidFill>
              <a:srgbClr val="375A64"/>
            </a:solidFill>
            <a:ln w="5736" cap="flat">
              <a:noFill/>
              <a:prstDash val="solid"/>
              <a:miter/>
            </a:ln>
          </p:spPr>
          <p:txBody>
            <a:bodyPr rtlCol="0" anchor="ctr"/>
            <a:lstStyle/>
            <a:p>
              <a:endParaRPr lang="en-US"/>
            </a:p>
          </p:txBody>
        </p:sp>
        <p:sp>
          <p:nvSpPr>
            <p:cNvPr id="23" name="Freeform: Shape 22"/>
            <p:cNvSpPr/>
            <p:nvPr/>
          </p:nvSpPr>
          <p:spPr>
            <a:xfrm>
              <a:off x="7808397" y="1332734"/>
              <a:ext cx="431349" cy="214042"/>
            </a:xfrm>
            <a:custGeom>
              <a:avLst/>
              <a:gdLst>
                <a:gd name="connsiteX0" fmla="*/ 429438 w 431349"/>
                <a:gd name="connsiteY0" fmla="*/ 214042 h 214042"/>
                <a:gd name="connsiteX1" fmla="*/ 431166 w 431349"/>
                <a:gd name="connsiteY1" fmla="*/ 207690 h 214042"/>
                <a:gd name="connsiteX2" fmla="*/ 426558 w 431349"/>
                <a:gd name="connsiteY2" fmla="*/ 189790 h 214042"/>
                <a:gd name="connsiteX3" fmla="*/ 404093 w 431349"/>
                <a:gd name="connsiteY3" fmla="*/ 171312 h 214042"/>
                <a:gd name="connsiteX4" fmla="*/ 365499 w 431349"/>
                <a:gd name="connsiteY4" fmla="*/ 170158 h 214042"/>
                <a:gd name="connsiteX5" fmla="*/ 320569 w 431349"/>
                <a:gd name="connsiteY5" fmla="*/ 181706 h 214042"/>
                <a:gd name="connsiteX6" fmla="*/ 271607 w 431349"/>
                <a:gd name="connsiteY6" fmla="*/ 174200 h 214042"/>
                <a:gd name="connsiteX7" fmla="*/ 242806 w 431349"/>
                <a:gd name="connsiteY7" fmla="*/ 125118 h 214042"/>
                <a:gd name="connsiteX8" fmla="*/ 211701 w 431349"/>
                <a:gd name="connsiteY8" fmla="*/ 69107 h 214042"/>
                <a:gd name="connsiteX9" fmla="*/ 109168 w 431349"/>
                <a:gd name="connsiteY9" fmla="*/ 2703 h 214042"/>
                <a:gd name="connsiteX10" fmla="*/ 55022 w 431349"/>
                <a:gd name="connsiteY10" fmla="*/ 3858 h 214042"/>
                <a:gd name="connsiteX11" fmla="*/ 15276 w 431349"/>
                <a:gd name="connsiteY11" fmla="*/ 29265 h 214042"/>
                <a:gd name="connsiteX12" fmla="*/ 300 w 431349"/>
                <a:gd name="connsiteY12" fmla="*/ 65065 h 214042"/>
                <a:gd name="connsiteX13" fmla="*/ 4908 w 431349"/>
                <a:gd name="connsiteY13" fmla="*/ 93937 h 214042"/>
                <a:gd name="connsiteX14" fmla="*/ 15276 w 431349"/>
                <a:gd name="connsiteY14" fmla="*/ 109527 h 214042"/>
                <a:gd name="connsiteX15" fmla="*/ 20461 w 431349"/>
                <a:gd name="connsiteY15" fmla="*/ 113569 h 214042"/>
                <a:gd name="connsiteX16" fmla="*/ 7212 w 431349"/>
                <a:gd name="connsiteY16" fmla="*/ 93359 h 214042"/>
                <a:gd name="connsiteX17" fmla="*/ 3756 w 431349"/>
                <a:gd name="connsiteY17" fmla="*/ 65643 h 214042"/>
                <a:gd name="connsiteX18" fmla="*/ 18732 w 431349"/>
                <a:gd name="connsiteY18" fmla="*/ 32152 h 214042"/>
                <a:gd name="connsiteX19" fmla="*/ 56750 w 431349"/>
                <a:gd name="connsiteY19" fmla="*/ 8477 h 214042"/>
                <a:gd name="connsiteX20" fmla="*/ 108016 w 431349"/>
                <a:gd name="connsiteY20" fmla="*/ 7900 h 214042"/>
                <a:gd name="connsiteX21" fmla="*/ 207092 w 431349"/>
                <a:gd name="connsiteY21" fmla="*/ 72572 h 214042"/>
                <a:gd name="connsiteX22" fmla="*/ 237622 w 431349"/>
                <a:gd name="connsiteY22" fmla="*/ 126850 h 214042"/>
                <a:gd name="connsiteX23" fmla="*/ 268727 w 431349"/>
                <a:gd name="connsiteY23" fmla="*/ 177664 h 214042"/>
                <a:gd name="connsiteX24" fmla="*/ 295224 w 431349"/>
                <a:gd name="connsiteY24" fmla="*/ 187480 h 214042"/>
                <a:gd name="connsiteX25" fmla="*/ 321721 w 431349"/>
                <a:gd name="connsiteY25" fmla="*/ 185748 h 214042"/>
                <a:gd name="connsiteX26" fmla="*/ 366651 w 431349"/>
                <a:gd name="connsiteY26" fmla="*/ 173622 h 214042"/>
                <a:gd name="connsiteX27" fmla="*/ 403517 w 431349"/>
                <a:gd name="connsiteY27" fmla="*/ 173622 h 214042"/>
                <a:gd name="connsiteX28" fmla="*/ 425405 w 431349"/>
                <a:gd name="connsiteY28" fmla="*/ 190368 h 214042"/>
                <a:gd name="connsiteX29" fmla="*/ 430590 w 431349"/>
                <a:gd name="connsiteY29" fmla="*/ 207113 h 214042"/>
                <a:gd name="connsiteX30" fmla="*/ 429438 w 431349"/>
                <a:gd name="connsiteY30" fmla="*/ 214042 h 21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1349" h="214042">
                  <a:moveTo>
                    <a:pt x="429438" y="214042"/>
                  </a:moveTo>
                  <a:cubicBezTo>
                    <a:pt x="429438" y="214042"/>
                    <a:pt x="430590" y="212310"/>
                    <a:pt x="431166" y="207690"/>
                  </a:cubicBezTo>
                  <a:cubicBezTo>
                    <a:pt x="431742" y="203648"/>
                    <a:pt x="431166" y="196719"/>
                    <a:pt x="426558" y="189790"/>
                  </a:cubicBezTo>
                  <a:cubicBezTo>
                    <a:pt x="422525" y="182861"/>
                    <a:pt x="415037" y="175354"/>
                    <a:pt x="404093" y="171312"/>
                  </a:cubicBezTo>
                  <a:cubicBezTo>
                    <a:pt x="393148" y="167270"/>
                    <a:pt x="379324" y="167270"/>
                    <a:pt x="365499" y="170158"/>
                  </a:cubicBezTo>
                  <a:cubicBezTo>
                    <a:pt x="351098" y="173045"/>
                    <a:pt x="336698" y="178242"/>
                    <a:pt x="320569" y="181706"/>
                  </a:cubicBezTo>
                  <a:cubicBezTo>
                    <a:pt x="305016" y="184593"/>
                    <a:pt x="286008" y="185171"/>
                    <a:pt x="271607" y="174200"/>
                  </a:cubicBezTo>
                  <a:cubicBezTo>
                    <a:pt x="257206" y="163228"/>
                    <a:pt x="250294" y="144173"/>
                    <a:pt x="242806" y="125118"/>
                  </a:cubicBezTo>
                  <a:cubicBezTo>
                    <a:pt x="235317" y="106063"/>
                    <a:pt x="225525" y="86430"/>
                    <a:pt x="211701" y="69107"/>
                  </a:cubicBezTo>
                  <a:cubicBezTo>
                    <a:pt x="184051" y="34462"/>
                    <a:pt x="146610" y="10787"/>
                    <a:pt x="109168" y="2703"/>
                  </a:cubicBezTo>
                  <a:cubicBezTo>
                    <a:pt x="90159" y="-1339"/>
                    <a:pt x="71727" y="-762"/>
                    <a:pt x="55022" y="3858"/>
                  </a:cubicBezTo>
                  <a:cubicBezTo>
                    <a:pt x="38893" y="9055"/>
                    <a:pt x="25069" y="18294"/>
                    <a:pt x="15276" y="29265"/>
                  </a:cubicBezTo>
                  <a:cubicBezTo>
                    <a:pt x="5484" y="40236"/>
                    <a:pt x="876" y="53517"/>
                    <a:pt x="300" y="65065"/>
                  </a:cubicBezTo>
                  <a:cubicBezTo>
                    <a:pt x="-852" y="76614"/>
                    <a:pt x="1452" y="86430"/>
                    <a:pt x="4908" y="93937"/>
                  </a:cubicBezTo>
                  <a:cubicBezTo>
                    <a:pt x="7788" y="101443"/>
                    <a:pt x="11820" y="106640"/>
                    <a:pt x="15276" y="109527"/>
                  </a:cubicBezTo>
                  <a:cubicBezTo>
                    <a:pt x="18156" y="112415"/>
                    <a:pt x="20461" y="113569"/>
                    <a:pt x="20461" y="113569"/>
                  </a:cubicBezTo>
                  <a:cubicBezTo>
                    <a:pt x="21037" y="112992"/>
                    <a:pt x="12972" y="107795"/>
                    <a:pt x="7212" y="93359"/>
                  </a:cubicBezTo>
                  <a:cubicBezTo>
                    <a:pt x="4332" y="85853"/>
                    <a:pt x="2604" y="76614"/>
                    <a:pt x="3756" y="65643"/>
                  </a:cubicBezTo>
                  <a:cubicBezTo>
                    <a:pt x="4908" y="54672"/>
                    <a:pt x="9516" y="42546"/>
                    <a:pt x="18732" y="32152"/>
                  </a:cubicBezTo>
                  <a:cubicBezTo>
                    <a:pt x="27949" y="21758"/>
                    <a:pt x="41197" y="13097"/>
                    <a:pt x="56750" y="8477"/>
                  </a:cubicBezTo>
                  <a:cubicBezTo>
                    <a:pt x="72303" y="3858"/>
                    <a:pt x="90159" y="3858"/>
                    <a:pt x="108016" y="7900"/>
                  </a:cubicBezTo>
                  <a:cubicBezTo>
                    <a:pt x="143730" y="15984"/>
                    <a:pt x="180019" y="39081"/>
                    <a:pt x="207092" y="72572"/>
                  </a:cubicBezTo>
                  <a:cubicBezTo>
                    <a:pt x="220341" y="89317"/>
                    <a:pt x="230133" y="107795"/>
                    <a:pt x="237622" y="126850"/>
                  </a:cubicBezTo>
                  <a:cubicBezTo>
                    <a:pt x="245110" y="145328"/>
                    <a:pt x="252598" y="165538"/>
                    <a:pt x="268727" y="177664"/>
                  </a:cubicBezTo>
                  <a:cubicBezTo>
                    <a:pt x="276791" y="184016"/>
                    <a:pt x="286008" y="186903"/>
                    <a:pt x="295224" y="187480"/>
                  </a:cubicBezTo>
                  <a:cubicBezTo>
                    <a:pt x="304440" y="188635"/>
                    <a:pt x="313657" y="187480"/>
                    <a:pt x="321721" y="185748"/>
                  </a:cubicBezTo>
                  <a:cubicBezTo>
                    <a:pt x="338426" y="182284"/>
                    <a:pt x="352826" y="176509"/>
                    <a:pt x="366651" y="173622"/>
                  </a:cubicBezTo>
                  <a:cubicBezTo>
                    <a:pt x="380476" y="170735"/>
                    <a:pt x="393148" y="170158"/>
                    <a:pt x="403517" y="173622"/>
                  </a:cubicBezTo>
                  <a:cubicBezTo>
                    <a:pt x="413885" y="177087"/>
                    <a:pt x="421373" y="184016"/>
                    <a:pt x="425405" y="190368"/>
                  </a:cubicBezTo>
                  <a:cubicBezTo>
                    <a:pt x="430014" y="196719"/>
                    <a:pt x="430590" y="203071"/>
                    <a:pt x="430590" y="207113"/>
                  </a:cubicBezTo>
                  <a:cubicBezTo>
                    <a:pt x="430014" y="211732"/>
                    <a:pt x="428862" y="213465"/>
                    <a:pt x="429438" y="214042"/>
                  </a:cubicBezTo>
                  <a:close/>
                </a:path>
              </a:pathLst>
            </a:custGeom>
            <a:solidFill>
              <a:srgbClr val="375A64"/>
            </a:solidFill>
            <a:ln w="5736" cap="flat">
              <a:noFill/>
              <a:prstDash val="solid"/>
              <a:miter/>
            </a:ln>
          </p:spPr>
          <p:txBody>
            <a:bodyPr rtlCol="0" anchor="ctr"/>
            <a:lstStyle/>
            <a:p>
              <a:endParaRPr lang="en-US"/>
            </a:p>
          </p:txBody>
        </p:sp>
        <p:sp>
          <p:nvSpPr>
            <p:cNvPr id="24" name="Freeform: Shape 23"/>
            <p:cNvSpPr/>
            <p:nvPr/>
          </p:nvSpPr>
          <p:spPr>
            <a:xfrm>
              <a:off x="7140509" y="2179639"/>
              <a:ext cx="1222323" cy="1088463"/>
            </a:xfrm>
            <a:custGeom>
              <a:avLst/>
              <a:gdLst>
                <a:gd name="connsiteX0" fmla="*/ 1222323 w 1222323"/>
                <a:gd name="connsiteY0" fmla="*/ 61208 h 1088463"/>
                <a:gd name="connsiteX1" fmla="*/ 982697 w 1222323"/>
                <a:gd name="connsiteY1" fmla="*/ 0 h 1088463"/>
                <a:gd name="connsiteX2" fmla="*/ 696413 w 1222323"/>
                <a:gd name="connsiteY2" fmla="*/ 0 h 1088463"/>
                <a:gd name="connsiteX3" fmla="*/ 465427 w 1222323"/>
                <a:gd name="connsiteY3" fmla="*/ 81418 h 1088463"/>
                <a:gd name="connsiteX4" fmla="*/ 420498 w 1222323"/>
                <a:gd name="connsiteY4" fmla="*/ 155329 h 1088463"/>
                <a:gd name="connsiteX5" fmla="*/ 293196 w 1222323"/>
                <a:gd name="connsiteY5" fmla="*/ 446930 h 1088463"/>
                <a:gd name="connsiteX6" fmla="*/ 228106 w 1222323"/>
                <a:gd name="connsiteY6" fmla="*/ 81418 h 1088463"/>
                <a:gd name="connsiteX7" fmla="*/ 0 w 1222323"/>
                <a:gd name="connsiteY7" fmla="*/ 113754 h 1088463"/>
                <a:gd name="connsiteX8" fmla="*/ 36866 w 1222323"/>
                <a:gd name="connsiteY8" fmla="*/ 743151 h 1088463"/>
                <a:gd name="connsiteX9" fmla="*/ 279948 w 1222323"/>
                <a:gd name="connsiteY9" fmla="*/ 1014543 h 1088463"/>
                <a:gd name="connsiteX10" fmla="*/ 409553 w 1222323"/>
                <a:gd name="connsiteY10" fmla="*/ 867876 h 1088463"/>
                <a:gd name="connsiteX11" fmla="*/ 438930 w 1222323"/>
                <a:gd name="connsiteY11" fmla="*/ 1088454 h 1088463"/>
                <a:gd name="connsiteX12" fmla="*/ 1149744 w 1222323"/>
                <a:gd name="connsiteY12" fmla="*/ 1042260 h 1088463"/>
                <a:gd name="connsiteX13" fmla="*/ 1078317 w 1222323"/>
                <a:gd name="connsiteY13" fmla="*/ 799162 h 1088463"/>
                <a:gd name="connsiteX14" fmla="*/ 1222323 w 1222323"/>
                <a:gd name="connsiteY14" fmla="*/ 61208 h 108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2323" h="1088463">
                  <a:moveTo>
                    <a:pt x="1222323" y="61208"/>
                  </a:moveTo>
                  <a:lnTo>
                    <a:pt x="982697" y="0"/>
                  </a:lnTo>
                  <a:lnTo>
                    <a:pt x="696413" y="0"/>
                  </a:lnTo>
                  <a:cubicBezTo>
                    <a:pt x="696413" y="0"/>
                    <a:pt x="548375" y="8661"/>
                    <a:pt x="465427" y="81418"/>
                  </a:cubicBezTo>
                  <a:cubicBezTo>
                    <a:pt x="463123" y="83150"/>
                    <a:pt x="437778" y="106824"/>
                    <a:pt x="420498" y="155329"/>
                  </a:cubicBezTo>
                  <a:lnTo>
                    <a:pt x="293196" y="446930"/>
                  </a:lnTo>
                  <a:lnTo>
                    <a:pt x="228106" y="81418"/>
                  </a:lnTo>
                  <a:lnTo>
                    <a:pt x="0" y="113754"/>
                  </a:lnTo>
                  <a:lnTo>
                    <a:pt x="36866" y="743151"/>
                  </a:lnTo>
                  <a:cubicBezTo>
                    <a:pt x="50114" y="877115"/>
                    <a:pt x="148614" y="986827"/>
                    <a:pt x="279948" y="1014543"/>
                  </a:cubicBezTo>
                  <a:lnTo>
                    <a:pt x="409553" y="867876"/>
                  </a:lnTo>
                  <a:cubicBezTo>
                    <a:pt x="424530" y="987404"/>
                    <a:pt x="437778" y="1089609"/>
                    <a:pt x="438930" y="1088454"/>
                  </a:cubicBezTo>
                  <a:cubicBezTo>
                    <a:pt x="442387" y="1084990"/>
                    <a:pt x="1149744" y="1042260"/>
                    <a:pt x="1149744" y="1042260"/>
                  </a:cubicBezTo>
                  <a:lnTo>
                    <a:pt x="1078317" y="799162"/>
                  </a:lnTo>
                  <a:lnTo>
                    <a:pt x="1222323" y="61208"/>
                  </a:lnTo>
                  <a:close/>
                </a:path>
              </a:pathLst>
            </a:custGeom>
            <a:solidFill>
              <a:srgbClr val="61ABEE"/>
            </a:solidFill>
            <a:ln w="5736" cap="flat">
              <a:noFill/>
              <a:prstDash val="solid"/>
              <a:miter/>
            </a:ln>
          </p:spPr>
          <p:txBody>
            <a:bodyPr rtlCol="0" anchor="ctr"/>
            <a:lstStyle/>
            <a:p>
              <a:endParaRPr lang="en-US"/>
            </a:p>
          </p:txBody>
        </p:sp>
        <p:sp>
          <p:nvSpPr>
            <p:cNvPr id="4099" name="Freeform: Shape 4098"/>
            <p:cNvSpPr/>
            <p:nvPr/>
          </p:nvSpPr>
          <p:spPr>
            <a:xfrm>
              <a:off x="7551571" y="2523787"/>
              <a:ext cx="64949" cy="273701"/>
            </a:xfrm>
            <a:custGeom>
              <a:avLst/>
              <a:gdLst>
                <a:gd name="connsiteX0" fmla="*/ 24988 w 64949"/>
                <a:gd name="connsiteY0" fmla="*/ 273702 h 273701"/>
                <a:gd name="connsiteX1" fmla="*/ 17499 w 64949"/>
                <a:gd name="connsiteY1" fmla="*/ 265040 h 273701"/>
                <a:gd name="connsiteX2" fmla="*/ 4827 w 64949"/>
                <a:gd name="connsiteY2" fmla="*/ 236746 h 273701"/>
                <a:gd name="connsiteX3" fmla="*/ 11163 w 64949"/>
                <a:gd name="connsiteY3" fmla="*/ 134541 h 273701"/>
                <a:gd name="connsiteX4" fmla="*/ 50333 w 64949"/>
                <a:gd name="connsiteY4" fmla="*/ 39843 h 273701"/>
                <a:gd name="connsiteX5" fmla="*/ 60701 w 64949"/>
                <a:gd name="connsiteY5" fmla="*/ 10971 h 273701"/>
                <a:gd name="connsiteX6" fmla="*/ 64733 w 64949"/>
                <a:gd name="connsiteY6" fmla="*/ 0 h 273701"/>
                <a:gd name="connsiteX7" fmla="*/ 63005 w 64949"/>
                <a:gd name="connsiteY7" fmla="*/ 11549 h 273701"/>
                <a:gd name="connsiteX8" fmla="*/ 53789 w 64949"/>
                <a:gd name="connsiteY8" fmla="*/ 41575 h 273701"/>
                <a:gd name="connsiteX9" fmla="*/ 16347 w 64949"/>
                <a:gd name="connsiteY9" fmla="*/ 136273 h 273701"/>
                <a:gd name="connsiteX10" fmla="*/ 8859 w 64949"/>
                <a:gd name="connsiteY10" fmla="*/ 235591 h 273701"/>
                <a:gd name="connsiteX11" fmla="*/ 24988 w 64949"/>
                <a:gd name="connsiteY11" fmla="*/ 273702 h 27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949" h="273701">
                  <a:moveTo>
                    <a:pt x="24988" y="273702"/>
                  </a:moveTo>
                  <a:cubicBezTo>
                    <a:pt x="24988" y="273702"/>
                    <a:pt x="22108" y="270814"/>
                    <a:pt x="17499" y="265040"/>
                  </a:cubicBezTo>
                  <a:cubicBezTo>
                    <a:pt x="13467" y="258688"/>
                    <a:pt x="8283" y="249449"/>
                    <a:pt x="4827" y="236746"/>
                  </a:cubicBezTo>
                  <a:cubicBezTo>
                    <a:pt x="-2661" y="211339"/>
                    <a:pt x="-2085" y="173229"/>
                    <a:pt x="11163" y="134541"/>
                  </a:cubicBezTo>
                  <a:cubicBezTo>
                    <a:pt x="23836" y="96431"/>
                    <a:pt x="41116" y="64095"/>
                    <a:pt x="50333" y="39843"/>
                  </a:cubicBezTo>
                  <a:cubicBezTo>
                    <a:pt x="54941" y="27717"/>
                    <a:pt x="58973" y="17900"/>
                    <a:pt x="60701" y="10971"/>
                  </a:cubicBezTo>
                  <a:cubicBezTo>
                    <a:pt x="63005" y="4042"/>
                    <a:pt x="64157" y="0"/>
                    <a:pt x="64733" y="0"/>
                  </a:cubicBezTo>
                  <a:cubicBezTo>
                    <a:pt x="65309" y="0"/>
                    <a:pt x="64733" y="4042"/>
                    <a:pt x="63005" y="11549"/>
                  </a:cubicBezTo>
                  <a:cubicBezTo>
                    <a:pt x="61277" y="18478"/>
                    <a:pt x="58397" y="28871"/>
                    <a:pt x="53789" y="41575"/>
                  </a:cubicBezTo>
                  <a:cubicBezTo>
                    <a:pt x="45149" y="66404"/>
                    <a:pt x="29020" y="98740"/>
                    <a:pt x="16347" y="136273"/>
                  </a:cubicBezTo>
                  <a:cubicBezTo>
                    <a:pt x="3675" y="173806"/>
                    <a:pt x="2523" y="210762"/>
                    <a:pt x="8859" y="235591"/>
                  </a:cubicBezTo>
                  <a:cubicBezTo>
                    <a:pt x="14619" y="260421"/>
                    <a:pt x="26140" y="273124"/>
                    <a:pt x="24988" y="273702"/>
                  </a:cubicBezTo>
                  <a:close/>
                </a:path>
              </a:pathLst>
            </a:custGeom>
            <a:solidFill>
              <a:srgbClr val="1A2E35"/>
            </a:solidFill>
            <a:ln w="5736" cap="flat">
              <a:noFill/>
              <a:prstDash val="solid"/>
              <a:miter/>
            </a:ln>
          </p:spPr>
          <p:txBody>
            <a:bodyPr rtlCol="0" anchor="ctr"/>
            <a:lstStyle/>
            <a:p>
              <a:endParaRPr lang="en-US"/>
            </a:p>
          </p:txBody>
        </p:sp>
        <p:sp>
          <p:nvSpPr>
            <p:cNvPr id="4100" name="Freeform: Shape 4099"/>
            <p:cNvSpPr/>
            <p:nvPr/>
          </p:nvSpPr>
          <p:spPr>
            <a:xfrm>
              <a:off x="8239563" y="2549194"/>
              <a:ext cx="78915" cy="497743"/>
            </a:xfrm>
            <a:custGeom>
              <a:avLst/>
              <a:gdLst>
                <a:gd name="connsiteX0" fmla="*/ 0 w 78915"/>
                <a:gd name="connsiteY0" fmla="*/ 0 h 497743"/>
                <a:gd name="connsiteX1" fmla="*/ 1152 w 78915"/>
                <a:gd name="connsiteY1" fmla="*/ 5197 h 497743"/>
                <a:gd name="connsiteX2" fmla="*/ 4032 w 78915"/>
                <a:gd name="connsiteY2" fmla="*/ 19633 h 497743"/>
                <a:gd name="connsiteX3" fmla="*/ 13825 w 78915"/>
                <a:gd name="connsiteY3" fmla="*/ 72756 h 497743"/>
                <a:gd name="connsiteX4" fmla="*/ 43778 w 78915"/>
                <a:gd name="connsiteY4" fmla="*/ 248295 h 497743"/>
                <a:gd name="connsiteX5" fmla="*/ 70851 w 78915"/>
                <a:gd name="connsiteY5" fmla="*/ 424411 h 497743"/>
                <a:gd name="connsiteX6" fmla="*/ 77763 w 78915"/>
                <a:gd name="connsiteY6" fmla="*/ 478111 h 497743"/>
                <a:gd name="connsiteX7" fmla="*/ 78915 w 78915"/>
                <a:gd name="connsiteY7" fmla="*/ 492547 h 497743"/>
                <a:gd name="connsiteX8" fmla="*/ 78915 w 78915"/>
                <a:gd name="connsiteY8" fmla="*/ 497744 h 497743"/>
                <a:gd name="connsiteX9" fmla="*/ 77763 w 78915"/>
                <a:gd name="connsiteY9" fmla="*/ 492547 h 497743"/>
                <a:gd name="connsiteX10" fmla="*/ 75459 w 78915"/>
                <a:gd name="connsiteY10" fmla="*/ 478111 h 497743"/>
                <a:gd name="connsiteX11" fmla="*/ 67395 w 78915"/>
                <a:gd name="connsiteY11" fmla="*/ 424988 h 497743"/>
                <a:gd name="connsiteX12" fmla="*/ 39170 w 78915"/>
                <a:gd name="connsiteY12" fmla="*/ 249449 h 497743"/>
                <a:gd name="connsiteX13" fmla="*/ 10945 w 78915"/>
                <a:gd name="connsiteY13" fmla="*/ 73911 h 497743"/>
                <a:gd name="connsiteX14" fmla="*/ 2880 w 78915"/>
                <a:gd name="connsiteY14" fmla="*/ 20787 h 497743"/>
                <a:gd name="connsiteX15" fmla="*/ 1152 w 78915"/>
                <a:gd name="connsiteY15" fmla="*/ 6352 h 497743"/>
                <a:gd name="connsiteX16" fmla="*/ 0 w 78915"/>
                <a:gd name="connsiteY16" fmla="*/ 0 h 49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15" h="497743">
                  <a:moveTo>
                    <a:pt x="0" y="0"/>
                  </a:moveTo>
                  <a:cubicBezTo>
                    <a:pt x="0" y="0"/>
                    <a:pt x="576" y="1732"/>
                    <a:pt x="1152" y="5197"/>
                  </a:cubicBezTo>
                  <a:cubicBezTo>
                    <a:pt x="1728" y="9239"/>
                    <a:pt x="2880" y="13858"/>
                    <a:pt x="4032" y="19633"/>
                  </a:cubicBezTo>
                  <a:cubicBezTo>
                    <a:pt x="6336" y="32913"/>
                    <a:pt x="9792" y="50814"/>
                    <a:pt x="13825" y="72756"/>
                  </a:cubicBezTo>
                  <a:cubicBezTo>
                    <a:pt x="21889" y="117796"/>
                    <a:pt x="32257" y="179580"/>
                    <a:pt x="43778" y="248295"/>
                  </a:cubicBezTo>
                  <a:cubicBezTo>
                    <a:pt x="54722" y="317009"/>
                    <a:pt x="64515" y="378794"/>
                    <a:pt x="70851" y="424411"/>
                  </a:cubicBezTo>
                  <a:cubicBezTo>
                    <a:pt x="73731" y="446930"/>
                    <a:pt x="76035" y="465408"/>
                    <a:pt x="77763" y="478111"/>
                  </a:cubicBezTo>
                  <a:cubicBezTo>
                    <a:pt x="78339" y="483886"/>
                    <a:pt x="78915" y="489083"/>
                    <a:pt x="78915" y="492547"/>
                  </a:cubicBezTo>
                  <a:cubicBezTo>
                    <a:pt x="78915" y="496012"/>
                    <a:pt x="78915" y="497744"/>
                    <a:pt x="78915" y="497744"/>
                  </a:cubicBezTo>
                  <a:cubicBezTo>
                    <a:pt x="78915" y="497744"/>
                    <a:pt x="78339" y="496012"/>
                    <a:pt x="77763" y="492547"/>
                  </a:cubicBezTo>
                  <a:cubicBezTo>
                    <a:pt x="77187" y="488505"/>
                    <a:pt x="76611" y="483886"/>
                    <a:pt x="75459" y="478111"/>
                  </a:cubicBezTo>
                  <a:cubicBezTo>
                    <a:pt x="73155" y="464831"/>
                    <a:pt x="70851" y="446930"/>
                    <a:pt x="67395" y="424988"/>
                  </a:cubicBezTo>
                  <a:cubicBezTo>
                    <a:pt x="59907" y="379371"/>
                    <a:pt x="50114" y="317586"/>
                    <a:pt x="39170" y="249449"/>
                  </a:cubicBezTo>
                  <a:cubicBezTo>
                    <a:pt x="28225" y="181313"/>
                    <a:pt x="18433" y="119528"/>
                    <a:pt x="10945" y="73911"/>
                  </a:cubicBezTo>
                  <a:cubicBezTo>
                    <a:pt x="7488" y="51969"/>
                    <a:pt x="4608" y="34068"/>
                    <a:pt x="2880" y="20787"/>
                  </a:cubicBezTo>
                  <a:cubicBezTo>
                    <a:pt x="2304" y="15013"/>
                    <a:pt x="1152" y="10394"/>
                    <a:pt x="1152" y="6352"/>
                  </a:cubicBezTo>
                  <a:cubicBezTo>
                    <a:pt x="0" y="1732"/>
                    <a:pt x="0" y="0"/>
                    <a:pt x="0" y="0"/>
                  </a:cubicBezTo>
                  <a:close/>
                </a:path>
              </a:pathLst>
            </a:custGeom>
            <a:solidFill>
              <a:srgbClr val="1A2E35"/>
            </a:solidFill>
            <a:ln w="5736" cap="flat">
              <a:noFill/>
              <a:prstDash val="solid"/>
              <a:miter/>
            </a:ln>
          </p:spPr>
          <p:txBody>
            <a:bodyPr rtlCol="0" anchor="ctr"/>
            <a:lstStyle/>
            <a:p>
              <a:endParaRPr lang="en-US"/>
            </a:p>
          </p:txBody>
        </p:sp>
        <p:sp>
          <p:nvSpPr>
            <p:cNvPr id="4101" name="Freeform: Shape 4100"/>
            <p:cNvSpPr/>
            <p:nvPr/>
          </p:nvSpPr>
          <p:spPr>
            <a:xfrm>
              <a:off x="7427153" y="2623682"/>
              <a:ext cx="10800" cy="183067"/>
            </a:xfrm>
            <a:custGeom>
              <a:avLst/>
              <a:gdLst>
                <a:gd name="connsiteX0" fmla="*/ 216 w 10800"/>
                <a:gd name="connsiteY0" fmla="*/ 183045 h 183067"/>
                <a:gd name="connsiteX1" fmla="*/ 1944 w 10800"/>
                <a:gd name="connsiteY1" fmla="*/ 156483 h 183067"/>
                <a:gd name="connsiteX2" fmla="*/ 5400 w 10800"/>
                <a:gd name="connsiteY2" fmla="*/ 91811 h 183067"/>
                <a:gd name="connsiteX3" fmla="*/ 4824 w 10800"/>
                <a:gd name="connsiteY3" fmla="*/ 27139 h 183067"/>
                <a:gd name="connsiteX4" fmla="*/ 4824 w 10800"/>
                <a:gd name="connsiteY4" fmla="*/ 0 h 183067"/>
                <a:gd name="connsiteX5" fmla="*/ 8856 w 10800"/>
                <a:gd name="connsiteY5" fmla="*/ 26562 h 183067"/>
                <a:gd name="connsiteX6" fmla="*/ 10584 w 10800"/>
                <a:gd name="connsiteY6" fmla="*/ 91234 h 183067"/>
                <a:gd name="connsiteX7" fmla="*/ 5400 w 10800"/>
                <a:gd name="connsiteY7" fmla="*/ 155906 h 183067"/>
                <a:gd name="connsiteX8" fmla="*/ 216 w 10800"/>
                <a:gd name="connsiteY8" fmla="*/ 183045 h 18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83067">
                  <a:moveTo>
                    <a:pt x="216" y="183045"/>
                  </a:moveTo>
                  <a:cubicBezTo>
                    <a:pt x="-360" y="183045"/>
                    <a:pt x="216" y="172651"/>
                    <a:pt x="1944" y="156483"/>
                  </a:cubicBezTo>
                  <a:cubicBezTo>
                    <a:pt x="3096" y="139738"/>
                    <a:pt x="4824" y="117218"/>
                    <a:pt x="5400" y="91811"/>
                  </a:cubicBezTo>
                  <a:cubicBezTo>
                    <a:pt x="5976" y="66404"/>
                    <a:pt x="5400" y="43885"/>
                    <a:pt x="4824" y="27139"/>
                  </a:cubicBezTo>
                  <a:cubicBezTo>
                    <a:pt x="4248" y="10394"/>
                    <a:pt x="3672" y="577"/>
                    <a:pt x="4824" y="0"/>
                  </a:cubicBezTo>
                  <a:cubicBezTo>
                    <a:pt x="5400" y="0"/>
                    <a:pt x="7128" y="9816"/>
                    <a:pt x="8856" y="26562"/>
                  </a:cubicBezTo>
                  <a:cubicBezTo>
                    <a:pt x="10584" y="43307"/>
                    <a:pt x="11160" y="65827"/>
                    <a:pt x="10584" y="91234"/>
                  </a:cubicBezTo>
                  <a:cubicBezTo>
                    <a:pt x="10008" y="116641"/>
                    <a:pt x="7704" y="139738"/>
                    <a:pt x="5400" y="155906"/>
                  </a:cubicBezTo>
                  <a:cubicBezTo>
                    <a:pt x="3096" y="173229"/>
                    <a:pt x="792" y="183622"/>
                    <a:pt x="216" y="183045"/>
                  </a:cubicBezTo>
                  <a:close/>
                </a:path>
              </a:pathLst>
            </a:custGeom>
            <a:solidFill>
              <a:srgbClr val="1A2E35"/>
            </a:solidFill>
            <a:ln w="5736" cap="flat">
              <a:noFill/>
              <a:prstDash val="solid"/>
              <a:miter/>
            </a:ln>
          </p:spPr>
          <p:txBody>
            <a:bodyPr rtlCol="0" anchor="ctr"/>
            <a:lstStyle/>
            <a:p>
              <a:endParaRPr lang="en-US"/>
            </a:p>
          </p:txBody>
        </p:sp>
        <p:sp>
          <p:nvSpPr>
            <p:cNvPr id="4102" name="Freeform: Shape 4101"/>
            <p:cNvSpPr/>
            <p:nvPr/>
          </p:nvSpPr>
          <p:spPr>
            <a:xfrm>
              <a:off x="8317326" y="3043934"/>
              <a:ext cx="86028" cy="65943"/>
            </a:xfrm>
            <a:custGeom>
              <a:avLst/>
              <a:gdLst>
                <a:gd name="connsiteX0" fmla="*/ 85828 w 86028"/>
                <a:gd name="connsiteY0" fmla="*/ 65943 h 65943"/>
                <a:gd name="connsiteX1" fmla="*/ 78915 w 86028"/>
                <a:gd name="connsiteY1" fmla="*/ 50353 h 65943"/>
                <a:gd name="connsiteX2" fmla="*/ 53570 w 86028"/>
                <a:gd name="connsiteY2" fmla="*/ 19171 h 65943"/>
                <a:gd name="connsiteX3" fmla="*/ 16705 w 86028"/>
                <a:gd name="connsiteY3" fmla="*/ 3581 h 65943"/>
                <a:gd name="connsiteX4" fmla="*/ 0 w 86028"/>
                <a:gd name="connsiteY4" fmla="*/ 1849 h 65943"/>
                <a:gd name="connsiteX5" fmla="*/ 17281 w 86028"/>
                <a:gd name="connsiteY5" fmla="*/ 116 h 65943"/>
                <a:gd name="connsiteX6" fmla="*/ 57026 w 86028"/>
                <a:gd name="connsiteY6" fmla="*/ 15129 h 65943"/>
                <a:gd name="connsiteX7" fmla="*/ 82948 w 86028"/>
                <a:gd name="connsiteY7" fmla="*/ 48620 h 65943"/>
                <a:gd name="connsiteX8" fmla="*/ 85828 w 86028"/>
                <a:gd name="connsiteY8" fmla="*/ 65943 h 6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8" h="65943">
                  <a:moveTo>
                    <a:pt x="85828" y="65943"/>
                  </a:moveTo>
                  <a:cubicBezTo>
                    <a:pt x="85252" y="65943"/>
                    <a:pt x="83523" y="59592"/>
                    <a:pt x="78915" y="50353"/>
                  </a:cubicBezTo>
                  <a:cubicBezTo>
                    <a:pt x="74307" y="41114"/>
                    <a:pt x="66243" y="28988"/>
                    <a:pt x="53570" y="19171"/>
                  </a:cubicBezTo>
                  <a:cubicBezTo>
                    <a:pt x="40898" y="9933"/>
                    <a:pt x="27073" y="5313"/>
                    <a:pt x="16705" y="3581"/>
                  </a:cubicBezTo>
                  <a:cubicBezTo>
                    <a:pt x="6336" y="1849"/>
                    <a:pt x="0" y="2426"/>
                    <a:pt x="0" y="1849"/>
                  </a:cubicBezTo>
                  <a:cubicBezTo>
                    <a:pt x="0" y="1271"/>
                    <a:pt x="6336" y="-461"/>
                    <a:pt x="17281" y="116"/>
                  </a:cubicBezTo>
                  <a:cubicBezTo>
                    <a:pt x="28225" y="694"/>
                    <a:pt x="43202" y="4736"/>
                    <a:pt x="57026" y="15129"/>
                  </a:cubicBezTo>
                  <a:cubicBezTo>
                    <a:pt x="70851" y="24946"/>
                    <a:pt x="78915" y="38804"/>
                    <a:pt x="82948" y="48620"/>
                  </a:cubicBezTo>
                  <a:cubicBezTo>
                    <a:pt x="85828" y="59014"/>
                    <a:pt x="86404" y="65943"/>
                    <a:pt x="85828" y="65943"/>
                  </a:cubicBezTo>
                  <a:close/>
                </a:path>
              </a:pathLst>
            </a:custGeom>
            <a:solidFill>
              <a:srgbClr val="1A2E35"/>
            </a:solidFill>
            <a:ln w="5736" cap="flat">
              <a:noFill/>
              <a:prstDash val="solid"/>
              <a:miter/>
            </a:ln>
          </p:spPr>
          <p:txBody>
            <a:bodyPr rtlCol="0" anchor="ctr"/>
            <a:lstStyle/>
            <a:p>
              <a:endParaRPr lang="en-US"/>
            </a:p>
          </p:txBody>
        </p:sp>
        <p:sp>
          <p:nvSpPr>
            <p:cNvPr id="4103" name="Freeform: Shape 4102"/>
            <p:cNvSpPr/>
            <p:nvPr/>
          </p:nvSpPr>
          <p:spPr>
            <a:xfrm>
              <a:off x="8292543" y="3084286"/>
              <a:ext cx="57769" cy="53900"/>
            </a:xfrm>
            <a:custGeom>
              <a:avLst/>
              <a:gdLst>
                <a:gd name="connsiteX0" fmla="*/ 57616 w 57769"/>
                <a:gd name="connsiteY0" fmla="*/ 53886 h 53900"/>
                <a:gd name="connsiteX1" fmla="*/ 32847 w 57769"/>
                <a:gd name="connsiteY1" fmla="*/ 22704 h 53900"/>
                <a:gd name="connsiteX2" fmla="*/ 14 w 57769"/>
                <a:gd name="connsiteY2" fmla="*/ 185 h 53900"/>
                <a:gd name="connsiteX3" fmla="*/ 36303 w 57769"/>
                <a:gd name="connsiteY3" fmla="*/ 18662 h 53900"/>
                <a:gd name="connsiteX4" fmla="*/ 57616 w 57769"/>
                <a:gd name="connsiteY4" fmla="*/ 53886 h 5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69" h="53900">
                  <a:moveTo>
                    <a:pt x="57616" y="53886"/>
                  </a:moveTo>
                  <a:cubicBezTo>
                    <a:pt x="56464" y="54463"/>
                    <a:pt x="48976" y="37717"/>
                    <a:pt x="32847" y="22704"/>
                  </a:cubicBezTo>
                  <a:cubicBezTo>
                    <a:pt x="16719" y="7691"/>
                    <a:pt x="-562" y="1917"/>
                    <a:pt x="14" y="185"/>
                  </a:cubicBezTo>
                  <a:cubicBezTo>
                    <a:pt x="14" y="-970"/>
                    <a:pt x="19599" y="3072"/>
                    <a:pt x="36303" y="18662"/>
                  </a:cubicBezTo>
                  <a:cubicBezTo>
                    <a:pt x="53584" y="34830"/>
                    <a:pt x="58768" y="53886"/>
                    <a:pt x="57616" y="53886"/>
                  </a:cubicBezTo>
                  <a:close/>
                </a:path>
              </a:pathLst>
            </a:custGeom>
            <a:solidFill>
              <a:srgbClr val="1A2E35"/>
            </a:solidFill>
            <a:ln w="5736" cap="flat">
              <a:noFill/>
              <a:prstDash val="solid"/>
              <a:miter/>
            </a:ln>
          </p:spPr>
          <p:txBody>
            <a:bodyPr rtlCol="0" anchor="ctr"/>
            <a:lstStyle/>
            <a:p>
              <a:endParaRPr lang="en-US"/>
            </a:p>
          </p:txBody>
        </p:sp>
        <p:sp>
          <p:nvSpPr>
            <p:cNvPr id="4104" name="Freeform: Shape 4103"/>
            <p:cNvSpPr/>
            <p:nvPr/>
          </p:nvSpPr>
          <p:spPr>
            <a:xfrm>
              <a:off x="8173311" y="3084975"/>
              <a:ext cx="120407" cy="53404"/>
            </a:xfrm>
            <a:custGeom>
              <a:avLst/>
              <a:gdLst>
                <a:gd name="connsiteX0" fmla="*/ 9 w 120407"/>
                <a:gd name="connsiteY0" fmla="*/ 53197 h 53404"/>
                <a:gd name="connsiteX1" fmla="*/ 59916 w 120407"/>
                <a:gd name="connsiteY1" fmla="*/ 26057 h 53404"/>
                <a:gd name="connsiteX2" fmla="*/ 120398 w 120407"/>
                <a:gd name="connsiteY2" fmla="*/ 73 h 53404"/>
                <a:gd name="connsiteX3" fmla="*/ 62220 w 120407"/>
                <a:gd name="connsiteY3" fmla="*/ 30677 h 53404"/>
                <a:gd name="connsiteX4" fmla="*/ 9 w 120407"/>
                <a:gd name="connsiteY4" fmla="*/ 53197 h 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07" h="53404">
                  <a:moveTo>
                    <a:pt x="9" y="53197"/>
                  </a:moveTo>
                  <a:cubicBezTo>
                    <a:pt x="-567" y="52042"/>
                    <a:pt x="26506" y="40493"/>
                    <a:pt x="59916" y="26057"/>
                  </a:cubicBezTo>
                  <a:cubicBezTo>
                    <a:pt x="93325" y="11622"/>
                    <a:pt x="119822" y="-1082"/>
                    <a:pt x="120398" y="73"/>
                  </a:cubicBezTo>
                  <a:cubicBezTo>
                    <a:pt x="120974" y="1228"/>
                    <a:pt x="95629" y="16241"/>
                    <a:pt x="62220" y="30677"/>
                  </a:cubicBezTo>
                  <a:cubicBezTo>
                    <a:pt x="28810" y="45690"/>
                    <a:pt x="585" y="54929"/>
                    <a:pt x="9" y="53197"/>
                  </a:cubicBezTo>
                  <a:close/>
                </a:path>
              </a:pathLst>
            </a:custGeom>
            <a:solidFill>
              <a:srgbClr val="1A2E35"/>
            </a:solidFill>
            <a:ln w="5736" cap="flat">
              <a:noFill/>
              <a:prstDash val="solid"/>
              <a:miter/>
            </a:ln>
          </p:spPr>
          <p:txBody>
            <a:bodyPr rtlCol="0" anchor="ctr"/>
            <a:lstStyle/>
            <a:p>
              <a:endParaRPr lang="en-US"/>
            </a:p>
          </p:txBody>
        </p:sp>
        <p:sp>
          <p:nvSpPr>
            <p:cNvPr id="4105" name="Freeform: Shape 4104"/>
            <p:cNvSpPr/>
            <p:nvPr/>
          </p:nvSpPr>
          <p:spPr>
            <a:xfrm>
              <a:off x="7240161" y="2732816"/>
              <a:ext cx="1180273" cy="684831"/>
            </a:xfrm>
            <a:custGeom>
              <a:avLst/>
              <a:gdLst>
                <a:gd name="connsiteX0" fmla="*/ 0 w 1180273"/>
                <a:gd name="connsiteY0" fmla="*/ 0 h 684831"/>
                <a:gd name="connsiteX1" fmla="*/ 137670 w 1180273"/>
                <a:gd name="connsiteY1" fmla="*/ 649608 h 684831"/>
                <a:gd name="connsiteX2" fmla="*/ 957928 w 1180273"/>
                <a:gd name="connsiteY2" fmla="*/ 684831 h 684831"/>
                <a:gd name="connsiteX3" fmla="*/ 983849 w 1180273"/>
                <a:gd name="connsiteY3" fmla="*/ 678479 h 684831"/>
                <a:gd name="connsiteX4" fmla="*/ 1180273 w 1180273"/>
                <a:gd name="connsiteY4" fmla="*/ 497167 h 684831"/>
                <a:gd name="connsiteX5" fmla="*/ 954472 w 1180273"/>
                <a:gd name="connsiteY5" fmla="*/ 478689 h 684831"/>
                <a:gd name="connsiteX6" fmla="*/ 873829 w 1180273"/>
                <a:gd name="connsiteY6" fmla="*/ 15591 h 684831"/>
                <a:gd name="connsiteX7" fmla="*/ 0 w 1180273"/>
                <a:gd name="connsiteY7" fmla="*/ 0 h 68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0273" h="684831">
                  <a:moveTo>
                    <a:pt x="0" y="0"/>
                  </a:moveTo>
                  <a:cubicBezTo>
                    <a:pt x="0" y="0"/>
                    <a:pt x="137670" y="658269"/>
                    <a:pt x="137670" y="649608"/>
                  </a:cubicBezTo>
                  <a:cubicBezTo>
                    <a:pt x="137670" y="641524"/>
                    <a:pt x="833507" y="679634"/>
                    <a:pt x="957928" y="684831"/>
                  </a:cubicBezTo>
                  <a:lnTo>
                    <a:pt x="983849" y="678479"/>
                  </a:lnTo>
                  <a:lnTo>
                    <a:pt x="1180273" y="497167"/>
                  </a:lnTo>
                  <a:lnTo>
                    <a:pt x="954472" y="478689"/>
                  </a:lnTo>
                  <a:lnTo>
                    <a:pt x="873829" y="15591"/>
                  </a:lnTo>
                  <a:lnTo>
                    <a:pt x="0" y="0"/>
                  </a:lnTo>
                  <a:close/>
                </a:path>
              </a:pathLst>
            </a:custGeom>
            <a:solidFill>
              <a:srgbClr val="E1E1E1"/>
            </a:solidFill>
            <a:ln w="5736" cap="flat">
              <a:noFill/>
              <a:prstDash val="solid"/>
              <a:miter/>
            </a:ln>
          </p:spPr>
          <p:txBody>
            <a:bodyPr rtlCol="0" anchor="ctr"/>
            <a:lstStyle/>
            <a:p>
              <a:endParaRPr lang="en-US"/>
            </a:p>
          </p:txBody>
        </p:sp>
        <p:sp>
          <p:nvSpPr>
            <p:cNvPr id="4106" name="Freeform: Shape 4105"/>
            <p:cNvSpPr/>
            <p:nvPr/>
          </p:nvSpPr>
          <p:spPr>
            <a:xfrm>
              <a:off x="8113373" y="2748984"/>
              <a:ext cx="110150" cy="662311"/>
            </a:xfrm>
            <a:custGeom>
              <a:avLst/>
              <a:gdLst>
                <a:gd name="connsiteX0" fmla="*/ 40 w 110150"/>
                <a:gd name="connsiteY0" fmla="*/ 0 h 662311"/>
                <a:gd name="connsiteX1" fmla="*/ 57643 w 110150"/>
                <a:gd name="connsiteY1" fmla="*/ 330867 h 662311"/>
                <a:gd name="connsiteX2" fmla="*/ 110061 w 110150"/>
                <a:gd name="connsiteY2" fmla="*/ 662311 h 662311"/>
                <a:gd name="connsiteX3" fmla="*/ 52459 w 110150"/>
                <a:gd name="connsiteY3" fmla="*/ 331445 h 662311"/>
                <a:gd name="connsiteX4" fmla="*/ 40 w 110150"/>
                <a:gd name="connsiteY4" fmla="*/ 0 h 662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50" h="662311">
                  <a:moveTo>
                    <a:pt x="40" y="0"/>
                  </a:moveTo>
                  <a:cubicBezTo>
                    <a:pt x="1192" y="0"/>
                    <a:pt x="27114" y="147822"/>
                    <a:pt x="57643" y="330867"/>
                  </a:cubicBezTo>
                  <a:cubicBezTo>
                    <a:pt x="88172" y="513912"/>
                    <a:pt x="111789" y="662311"/>
                    <a:pt x="110061" y="662311"/>
                  </a:cubicBezTo>
                  <a:cubicBezTo>
                    <a:pt x="108909" y="662311"/>
                    <a:pt x="82988" y="514489"/>
                    <a:pt x="52459" y="331445"/>
                  </a:cubicBezTo>
                  <a:cubicBezTo>
                    <a:pt x="22505" y="148399"/>
                    <a:pt x="-1112" y="0"/>
                    <a:pt x="40" y="0"/>
                  </a:cubicBezTo>
                  <a:close/>
                </a:path>
              </a:pathLst>
            </a:custGeom>
            <a:solidFill>
              <a:srgbClr val="375A64"/>
            </a:solidFill>
            <a:ln w="5736" cap="flat">
              <a:noFill/>
              <a:prstDash val="solid"/>
              <a:miter/>
            </a:ln>
          </p:spPr>
          <p:txBody>
            <a:bodyPr rtlCol="0" anchor="ctr"/>
            <a:lstStyle/>
            <a:p>
              <a:endParaRPr lang="en-US"/>
            </a:p>
          </p:txBody>
        </p:sp>
        <p:sp>
          <p:nvSpPr>
            <p:cNvPr id="4107" name="Freeform: Shape 4106"/>
            <p:cNvSpPr/>
            <p:nvPr/>
          </p:nvSpPr>
          <p:spPr>
            <a:xfrm>
              <a:off x="8090530" y="2748984"/>
              <a:ext cx="108135" cy="668663"/>
            </a:xfrm>
            <a:custGeom>
              <a:avLst/>
              <a:gdLst>
                <a:gd name="connsiteX0" fmla="*/ 25764 w 108135"/>
                <a:gd name="connsiteY0" fmla="*/ 0 h 668663"/>
                <a:gd name="connsiteX1" fmla="*/ 20580 w 108135"/>
                <a:gd name="connsiteY1" fmla="*/ 5197 h 668663"/>
                <a:gd name="connsiteX2" fmla="*/ 6179 w 108135"/>
                <a:gd name="connsiteY2" fmla="*/ 19055 h 668663"/>
                <a:gd name="connsiteX3" fmla="*/ 2147 w 108135"/>
                <a:gd name="connsiteY3" fmla="*/ 31181 h 668663"/>
                <a:gd name="connsiteX4" fmla="*/ 5603 w 108135"/>
                <a:gd name="connsiteY4" fmla="*/ 47927 h 668663"/>
                <a:gd name="connsiteX5" fmla="*/ 13091 w 108135"/>
                <a:gd name="connsiteY5" fmla="*/ 89502 h 668663"/>
                <a:gd name="connsiteX6" fmla="*/ 53989 w 108135"/>
                <a:gd name="connsiteY6" fmla="*/ 329135 h 668663"/>
                <a:gd name="connsiteX7" fmla="*/ 93159 w 108135"/>
                <a:gd name="connsiteY7" fmla="*/ 569345 h 668663"/>
                <a:gd name="connsiteX8" fmla="*/ 104679 w 108135"/>
                <a:gd name="connsiteY8" fmla="*/ 642101 h 668663"/>
                <a:gd name="connsiteX9" fmla="*/ 107559 w 108135"/>
                <a:gd name="connsiteY9" fmla="*/ 661734 h 668663"/>
                <a:gd name="connsiteX10" fmla="*/ 108135 w 108135"/>
                <a:gd name="connsiteY10" fmla="*/ 668663 h 668663"/>
                <a:gd name="connsiteX11" fmla="*/ 106407 w 108135"/>
                <a:gd name="connsiteY11" fmla="*/ 661734 h 668663"/>
                <a:gd name="connsiteX12" fmla="*/ 102375 w 108135"/>
                <a:gd name="connsiteY12" fmla="*/ 642101 h 668663"/>
                <a:gd name="connsiteX13" fmla="*/ 89702 w 108135"/>
                <a:gd name="connsiteY13" fmla="*/ 569345 h 668663"/>
                <a:gd name="connsiteX14" fmla="*/ 48805 w 108135"/>
                <a:gd name="connsiteY14" fmla="*/ 329712 h 668663"/>
                <a:gd name="connsiteX15" fmla="*/ 9635 w 108135"/>
                <a:gd name="connsiteY15" fmla="*/ 89502 h 668663"/>
                <a:gd name="connsiteX16" fmla="*/ 3299 w 108135"/>
                <a:gd name="connsiteY16" fmla="*/ 47927 h 668663"/>
                <a:gd name="connsiteX17" fmla="*/ 419 w 108135"/>
                <a:gd name="connsiteY17" fmla="*/ 31181 h 668663"/>
                <a:gd name="connsiteX18" fmla="*/ 5027 w 108135"/>
                <a:gd name="connsiteY18" fmla="*/ 17323 h 668663"/>
                <a:gd name="connsiteX19" fmla="*/ 20004 w 108135"/>
                <a:gd name="connsiteY19" fmla="*/ 4042 h 668663"/>
                <a:gd name="connsiteX20" fmla="*/ 25764 w 108135"/>
                <a:gd name="connsiteY20" fmla="*/ 0 h 66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135" h="668663">
                  <a:moveTo>
                    <a:pt x="25764" y="0"/>
                  </a:moveTo>
                  <a:cubicBezTo>
                    <a:pt x="25764" y="0"/>
                    <a:pt x="24036" y="1732"/>
                    <a:pt x="20580" y="5197"/>
                  </a:cubicBezTo>
                  <a:cubicBezTo>
                    <a:pt x="17123" y="8084"/>
                    <a:pt x="11939" y="12126"/>
                    <a:pt x="6179" y="19055"/>
                  </a:cubicBezTo>
                  <a:cubicBezTo>
                    <a:pt x="3875" y="22520"/>
                    <a:pt x="419" y="26562"/>
                    <a:pt x="2147" y="31181"/>
                  </a:cubicBezTo>
                  <a:cubicBezTo>
                    <a:pt x="3299" y="36378"/>
                    <a:pt x="4451" y="42152"/>
                    <a:pt x="5603" y="47927"/>
                  </a:cubicBezTo>
                  <a:cubicBezTo>
                    <a:pt x="7907" y="60053"/>
                    <a:pt x="10211" y="73911"/>
                    <a:pt x="13091" y="89502"/>
                  </a:cubicBezTo>
                  <a:cubicBezTo>
                    <a:pt x="23460" y="151287"/>
                    <a:pt x="37860" y="235591"/>
                    <a:pt x="53989" y="329135"/>
                  </a:cubicBezTo>
                  <a:cubicBezTo>
                    <a:pt x="69542" y="422678"/>
                    <a:pt x="83366" y="506983"/>
                    <a:pt x="93159" y="569345"/>
                  </a:cubicBezTo>
                  <a:cubicBezTo>
                    <a:pt x="97767" y="599949"/>
                    <a:pt x="101799" y="624201"/>
                    <a:pt x="104679" y="642101"/>
                  </a:cubicBezTo>
                  <a:cubicBezTo>
                    <a:pt x="105831" y="650185"/>
                    <a:pt x="106983" y="657115"/>
                    <a:pt x="107559" y="661734"/>
                  </a:cubicBezTo>
                  <a:cubicBezTo>
                    <a:pt x="108135" y="666353"/>
                    <a:pt x="108135" y="668663"/>
                    <a:pt x="108135" y="668663"/>
                  </a:cubicBezTo>
                  <a:cubicBezTo>
                    <a:pt x="108135" y="668663"/>
                    <a:pt x="107559" y="666353"/>
                    <a:pt x="106407" y="661734"/>
                  </a:cubicBezTo>
                  <a:cubicBezTo>
                    <a:pt x="105255" y="656537"/>
                    <a:pt x="104103" y="650185"/>
                    <a:pt x="102375" y="642101"/>
                  </a:cubicBezTo>
                  <a:cubicBezTo>
                    <a:pt x="99495" y="624201"/>
                    <a:pt x="94887" y="599949"/>
                    <a:pt x="89702" y="569345"/>
                  </a:cubicBezTo>
                  <a:cubicBezTo>
                    <a:pt x="79334" y="507560"/>
                    <a:pt x="64933" y="423256"/>
                    <a:pt x="48805" y="329712"/>
                  </a:cubicBezTo>
                  <a:cubicBezTo>
                    <a:pt x="33252" y="236169"/>
                    <a:pt x="19427" y="151864"/>
                    <a:pt x="9635" y="89502"/>
                  </a:cubicBezTo>
                  <a:cubicBezTo>
                    <a:pt x="7331" y="74489"/>
                    <a:pt x="5027" y="60053"/>
                    <a:pt x="3299" y="47927"/>
                  </a:cubicBezTo>
                  <a:cubicBezTo>
                    <a:pt x="2147" y="42152"/>
                    <a:pt x="1571" y="35801"/>
                    <a:pt x="419" y="31181"/>
                  </a:cubicBezTo>
                  <a:cubicBezTo>
                    <a:pt x="-1309" y="24830"/>
                    <a:pt x="2723" y="20210"/>
                    <a:pt x="5027" y="17323"/>
                  </a:cubicBezTo>
                  <a:cubicBezTo>
                    <a:pt x="10787" y="10971"/>
                    <a:pt x="16547" y="6929"/>
                    <a:pt x="20004" y="4042"/>
                  </a:cubicBezTo>
                  <a:cubicBezTo>
                    <a:pt x="23460" y="1732"/>
                    <a:pt x="25188" y="0"/>
                    <a:pt x="25764" y="0"/>
                  </a:cubicBezTo>
                  <a:close/>
                </a:path>
              </a:pathLst>
            </a:custGeom>
            <a:solidFill>
              <a:srgbClr val="375A64"/>
            </a:solidFill>
            <a:ln w="5736" cap="flat">
              <a:noFill/>
              <a:prstDash val="solid"/>
              <a:miter/>
            </a:ln>
          </p:spPr>
          <p:txBody>
            <a:bodyPr rtlCol="0" anchor="ctr"/>
            <a:lstStyle/>
            <a:p>
              <a:endParaRPr lang="en-US"/>
            </a:p>
          </p:txBody>
        </p:sp>
        <p:sp>
          <p:nvSpPr>
            <p:cNvPr id="4108" name="Freeform: Shape 4107"/>
            <p:cNvSpPr/>
            <p:nvPr/>
          </p:nvSpPr>
          <p:spPr>
            <a:xfrm>
              <a:off x="7246497" y="2758544"/>
              <a:ext cx="843875" cy="15269"/>
            </a:xfrm>
            <a:custGeom>
              <a:avLst/>
              <a:gdLst>
                <a:gd name="connsiteX0" fmla="*/ 843875 w 843875"/>
                <a:gd name="connsiteY0" fmla="*/ 14692 h 15269"/>
                <a:gd name="connsiteX1" fmla="*/ 835235 w 843875"/>
                <a:gd name="connsiteY1" fmla="*/ 15270 h 15269"/>
                <a:gd name="connsiteX2" fmla="*/ 810466 w 843875"/>
                <a:gd name="connsiteY2" fmla="*/ 15270 h 15269"/>
                <a:gd name="connsiteX3" fmla="*/ 720030 w 843875"/>
                <a:gd name="connsiteY3" fmla="*/ 14115 h 15269"/>
                <a:gd name="connsiteX4" fmla="*/ 422226 w 843875"/>
                <a:gd name="connsiteY4" fmla="*/ 8918 h 15269"/>
                <a:gd name="connsiteX5" fmla="*/ 123845 w 843875"/>
                <a:gd name="connsiteY5" fmla="*/ 3721 h 15269"/>
                <a:gd name="connsiteX6" fmla="*/ 33409 w 843875"/>
                <a:gd name="connsiteY6" fmla="*/ 2566 h 15269"/>
                <a:gd name="connsiteX7" fmla="*/ 8640 w 843875"/>
                <a:gd name="connsiteY7" fmla="*/ 1989 h 15269"/>
                <a:gd name="connsiteX8" fmla="*/ 0 w 843875"/>
                <a:gd name="connsiteY8" fmla="*/ 1412 h 15269"/>
                <a:gd name="connsiteX9" fmla="*/ 8640 w 843875"/>
                <a:gd name="connsiteY9" fmla="*/ 834 h 15269"/>
                <a:gd name="connsiteX10" fmla="*/ 33409 w 843875"/>
                <a:gd name="connsiteY10" fmla="*/ 257 h 15269"/>
                <a:gd name="connsiteX11" fmla="*/ 123845 w 843875"/>
                <a:gd name="connsiteY11" fmla="*/ 257 h 15269"/>
                <a:gd name="connsiteX12" fmla="*/ 422226 w 843875"/>
                <a:gd name="connsiteY12" fmla="*/ 3721 h 15269"/>
                <a:gd name="connsiteX13" fmla="*/ 720030 w 843875"/>
                <a:gd name="connsiteY13" fmla="*/ 10650 h 15269"/>
                <a:gd name="connsiteX14" fmla="*/ 810466 w 843875"/>
                <a:gd name="connsiteY14" fmla="*/ 13537 h 15269"/>
                <a:gd name="connsiteX15" fmla="*/ 835235 w 843875"/>
                <a:gd name="connsiteY15" fmla="*/ 14692 h 15269"/>
                <a:gd name="connsiteX16" fmla="*/ 843875 w 843875"/>
                <a:gd name="connsiteY16" fmla="*/ 14692 h 1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3875" h="15269">
                  <a:moveTo>
                    <a:pt x="843875" y="14692"/>
                  </a:moveTo>
                  <a:cubicBezTo>
                    <a:pt x="843875" y="14692"/>
                    <a:pt x="840995" y="14692"/>
                    <a:pt x="835235" y="15270"/>
                  </a:cubicBezTo>
                  <a:cubicBezTo>
                    <a:pt x="828899" y="15270"/>
                    <a:pt x="820834" y="15270"/>
                    <a:pt x="810466" y="15270"/>
                  </a:cubicBezTo>
                  <a:cubicBezTo>
                    <a:pt x="788577" y="14692"/>
                    <a:pt x="758048" y="14692"/>
                    <a:pt x="720030" y="14115"/>
                  </a:cubicBezTo>
                  <a:cubicBezTo>
                    <a:pt x="643419" y="12960"/>
                    <a:pt x="538007" y="10650"/>
                    <a:pt x="422226" y="8918"/>
                  </a:cubicBezTo>
                  <a:cubicBezTo>
                    <a:pt x="305869" y="7186"/>
                    <a:pt x="201032" y="5453"/>
                    <a:pt x="123845" y="3721"/>
                  </a:cubicBezTo>
                  <a:cubicBezTo>
                    <a:pt x="85828" y="3144"/>
                    <a:pt x="55298" y="2566"/>
                    <a:pt x="33409" y="2566"/>
                  </a:cubicBezTo>
                  <a:cubicBezTo>
                    <a:pt x="23041" y="2566"/>
                    <a:pt x="14977" y="1989"/>
                    <a:pt x="8640" y="1989"/>
                  </a:cubicBezTo>
                  <a:cubicBezTo>
                    <a:pt x="2880" y="1989"/>
                    <a:pt x="0" y="1412"/>
                    <a:pt x="0" y="1412"/>
                  </a:cubicBezTo>
                  <a:cubicBezTo>
                    <a:pt x="0" y="1412"/>
                    <a:pt x="2880" y="834"/>
                    <a:pt x="8640" y="834"/>
                  </a:cubicBezTo>
                  <a:cubicBezTo>
                    <a:pt x="14977" y="834"/>
                    <a:pt x="23041" y="834"/>
                    <a:pt x="33409" y="257"/>
                  </a:cubicBezTo>
                  <a:cubicBezTo>
                    <a:pt x="54722" y="257"/>
                    <a:pt x="85828" y="-321"/>
                    <a:pt x="123845" y="257"/>
                  </a:cubicBezTo>
                  <a:cubicBezTo>
                    <a:pt x="199880" y="257"/>
                    <a:pt x="305869" y="1412"/>
                    <a:pt x="422226" y="3721"/>
                  </a:cubicBezTo>
                  <a:cubicBezTo>
                    <a:pt x="538583" y="6031"/>
                    <a:pt x="643995" y="8341"/>
                    <a:pt x="720030" y="10650"/>
                  </a:cubicBezTo>
                  <a:cubicBezTo>
                    <a:pt x="758048" y="11805"/>
                    <a:pt x="788577" y="12960"/>
                    <a:pt x="810466" y="13537"/>
                  </a:cubicBezTo>
                  <a:cubicBezTo>
                    <a:pt x="820834" y="14115"/>
                    <a:pt x="828899" y="14115"/>
                    <a:pt x="835235" y="14692"/>
                  </a:cubicBezTo>
                  <a:cubicBezTo>
                    <a:pt x="840995" y="14115"/>
                    <a:pt x="843875" y="14115"/>
                    <a:pt x="843875" y="14692"/>
                  </a:cubicBezTo>
                  <a:close/>
                </a:path>
              </a:pathLst>
            </a:custGeom>
            <a:solidFill>
              <a:srgbClr val="375A64"/>
            </a:solidFill>
            <a:ln w="5736" cap="flat">
              <a:noFill/>
              <a:prstDash val="solid"/>
              <a:miter/>
            </a:ln>
          </p:spPr>
          <p:txBody>
            <a:bodyPr rtlCol="0" anchor="ctr"/>
            <a:lstStyle/>
            <a:p>
              <a:endParaRPr lang="en-US"/>
            </a:p>
          </p:txBody>
        </p:sp>
        <p:sp>
          <p:nvSpPr>
            <p:cNvPr id="4109" name="Freeform: Shape 4108"/>
            <p:cNvSpPr/>
            <p:nvPr/>
          </p:nvSpPr>
          <p:spPr>
            <a:xfrm>
              <a:off x="8193481" y="3230127"/>
              <a:ext cx="177415" cy="138438"/>
            </a:xfrm>
            <a:custGeom>
              <a:avLst/>
              <a:gdLst>
                <a:gd name="connsiteX0" fmla="*/ 0 w 177415"/>
                <a:gd name="connsiteY0" fmla="*/ 433 h 138438"/>
                <a:gd name="connsiteX1" fmla="*/ 13249 w 177415"/>
                <a:gd name="connsiteY1" fmla="*/ 433 h 138438"/>
                <a:gd name="connsiteX2" fmla="*/ 49538 w 177415"/>
                <a:gd name="connsiteY2" fmla="*/ 2165 h 138438"/>
                <a:gd name="connsiteX3" fmla="*/ 171079 w 177415"/>
                <a:gd name="connsiteY3" fmla="*/ 9095 h 138438"/>
                <a:gd name="connsiteX4" fmla="*/ 177415 w 177415"/>
                <a:gd name="connsiteY4" fmla="*/ 9672 h 138438"/>
                <a:gd name="connsiteX5" fmla="*/ 172807 w 177415"/>
                <a:gd name="connsiteY5" fmla="*/ 13714 h 138438"/>
                <a:gd name="connsiteX6" fmla="*/ 164167 w 177415"/>
                <a:gd name="connsiteY6" fmla="*/ 21220 h 138438"/>
                <a:gd name="connsiteX7" fmla="*/ 65091 w 177415"/>
                <a:gd name="connsiteY7" fmla="*/ 104948 h 138438"/>
                <a:gd name="connsiteX8" fmla="*/ 34561 w 177415"/>
                <a:gd name="connsiteY8" fmla="*/ 129777 h 138438"/>
                <a:gd name="connsiteX9" fmla="*/ 23041 w 177415"/>
                <a:gd name="connsiteY9" fmla="*/ 138439 h 138438"/>
                <a:gd name="connsiteX10" fmla="*/ 33409 w 177415"/>
                <a:gd name="connsiteY10" fmla="*/ 128622 h 138438"/>
                <a:gd name="connsiteX11" fmla="*/ 62787 w 177415"/>
                <a:gd name="connsiteY11" fmla="*/ 102638 h 138438"/>
                <a:gd name="connsiteX12" fmla="*/ 161287 w 177415"/>
                <a:gd name="connsiteY12" fmla="*/ 17756 h 138438"/>
                <a:gd name="connsiteX13" fmla="*/ 169927 w 177415"/>
                <a:gd name="connsiteY13" fmla="*/ 10249 h 138438"/>
                <a:gd name="connsiteX14" fmla="*/ 171655 w 177415"/>
                <a:gd name="connsiteY14" fmla="*/ 14869 h 138438"/>
                <a:gd name="connsiteX15" fmla="*/ 50114 w 177415"/>
                <a:gd name="connsiteY15" fmla="*/ 6785 h 138438"/>
                <a:gd name="connsiteX16" fmla="*/ 13825 w 177415"/>
                <a:gd name="connsiteY16" fmla="*/ 3898 h 138438"/>
                <a:gd name="connsiteX17" fmla="*/ 0 w 177415"/>
                <a:gd name="connsiteY17" fmla="*/ 433 h 13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415" h="138438">
                  <a:moveTo>
                    <a:pt x="0" y="433"/>
                  </a:moveTo>
                  <a:cubicBezTo>
                    <a:pt x="0" y="-144"/>
                    <a:pt x="4608" y="-144"/>
                    <a:pt x="13249" y="433"/>
                  </a:cubicBezTo>
                  <a:cubicBezTo>
                    <a:pt x="22465" y="1010"/>
                    <a:pt x="35138" y="1588"/>
                    <a:pt x="49538" y="2165"/>
                  </a:cubicBezTo>
                  <a:cubicBezTo>
                    <a:pt x="80643" y="3898"/>
                    <a:pt x="123269" y="6207"/>
                    <a:pt x="171079" y="9095"/>
                  </a:cubicBezTo>
                  <a:lnTo>
                    <a:pt x="177415" y="9672"/>
                  </a:lnTo>
                  <a:lnTo>
                    <a:pt x="172807" y="13714"/>
                  </a:lnTo>
                  <a:cubicBezTo>
                    <a:pt x="169927" y="16024"/>
                    <a:pt x="167047" y="18911"/>
                    <a:pt x="164167" y="21220"/>
                  </a:cubicBezTo>
                  <a:cubicBezTo>
                    <a:pt x="125573" y="54134"/>
                    <a:pt x="90436" y="83583"/>
                    <a:pt x="65091" y="104948"/>
                  </a:cubicBezTo>
                  <a:cubicBezTo>
                    <a:pt x="52994" y="114764"/>
                    <a:pt x="42626" y="123425"/>
                    <a:pt x="34561" y="129777"/>
                  </a:cubicBezTo>
                  <a:cubicBezTo>
                    <a:pt x="27073" y="135552"/>
                    <a:pt x="23041" y="138439"/>
                    <a:pt x="23041" y="138439"/>
                  </a:cubicBezTo>
                  <a:cubicBezTo>
                    <a:pt x="23041" y="138439"/>
                    <a:pt x="26497" y="134397"/>
                    <a:pt x="33409" y="128622"/>
                  </a:cubicBezTo>
                  <a:cubicBezTo>
                    <a:pt x="40898" y="121693"/>
                    <a:pt x="50690" y="113032"/>
                    <a:pt x="62787" y="102638"/>
                  </a:cubicBezTo>
                  <a:cubicBezTo>
                    <a:pt x="87556" y="80696"/>
                    <a:pt x="122693" y="50669"/>
                    <a:pt x="161287" y="17756"/>
                  </a:cubicBezTo>
                  <a:cubicBezTo>
                    <a:pt x="164167" y="15446"/>
                    <a:pt x="167047" y="12559"/>
                    <a:pt x="169927" y="10249"/>
                  </a:cubicBezTo>
                  <a:lnTo>
                    <a:pt x="171655" y="14869"/>
                  </a:lnTo>
                  <a:cubicBezTo>
                    <a:pt x="123845" y="11982"/>
                    <a:pt x="81219" y="9095"/>
                    <a:pt x="50114" y="6785"/>
                  </a:cubicBezTo>
                  <a:cubicBezTo>
                    <a:pt x="35138" y="5630"/>
                    <a:pt x="23041" y="4475"/>
                    <a:pt x="13825" y="3898"/>
                  </a:cubicBezTo>
                  <a:cubicBezTo>
                    <a:pt x="5184" y="1588"/>
                    <a:pt x="0" y="1010"/>
                    <a:pt x="0" y="433"/>
                  </a:cubicBezTo>
                  <a:close/>
                </a:path>
              </a:pathLst>
            </a:custGeom>
            <a:solidFill>
              <a:srgbClr val="375A64"/>
            </a:solidFill>
            <a:ln w="5736" cap="flat">
              <a:noFill/>
              <a:prstDash val="solid"/>
              <a:miter/>
            </a:ln>
          </p:spPr>
          <p:txBody>
            <a:bodyPr rtlCol="0" anchor="ctr"/>
            <a:lstStyle/>
            <a:p>
              <a:endParaRPr lang="en-US"/>
            </a:p>
          </p:txBody>
        </p:sp>
        <p:sp>
          <p:nvSpPr>
            <p:cNvPr id="4110" name="Freeform: Shape 4109"/>
            <p:cNvSpPr/>
            <p:nvPr/>
          </p:nvSpPr>
          <p:spPr>
            <a:xfrm>
              <a:off x="7580015" y="3262950"/>
              <a:ext cx="342734" cy="208804"/>
            </a:xfrm>
            <a:custGeom>
              <a:avLst/>
              <a:gdLst>
                <a:gd name="connsiteX0" fmla="*/ 8640 w 342734"/>
                <a:gd name="connsiteY0" fmla="*/ 139684 h 208804"/>
                <a:gd name="connsiteX1" fmla="*/ 8640 w 342734"/>
                <a:gd name="connsiteY1" fmla="*/ 139684 h 208804"/>
                <a:gd name="connsiteX2" fmla="*/ 0 w 342734"/>
                <a:gd name="connsiteY2" fmla="*/ 32282 h 208804"/>
                <a:gd name="connsiteX3" fmla="*/ 38018 w 342734"/>
                <a:gd name="connsiteY3" fmla="*/ 66928 h 208804"/>
                <a:gd name="connsiteX4" fmla="*/ 38018 w 342734"/>
                <a:gd name="connsiteY4" fmla="*/ 524 h 208804"/>
                <a:gd name="connsiteX5" fmla="*/ 87556 w 342734"/>
                <a:gd name="connsiteY5" fmla="*/ 44986 h 208804"/>
                <a:gd name="connsiteX6" fmla="*/ 109445 w 342734"/>
                <a:gd name="connsiteY6" fmla="*/ 127558 h 208804"/>
                <a:gd name="connsiteX7" fmla="*/ 131333 w 342734"/>
                <a:gd name="connsiteY7" fmla="*/ 139684 h 208804"/>
                <a:gd name="connsiteX8" fmla="*/ 110021 w 342734"/>
                <a:gd name="connsiteY8" fmla="*/ 15537 h 208804"/>
                <a:gd name="connsiteX9" fmla="*/ 160711 w 342734"/>
                <a:gd name="connsiteY9" fmla="*/ 59999 h 208804"/>
                <a:gd name="connsiteX10" fmla="*/ 179720 w 342734"/>
                <a:gd name="connsiteY10" fmla="*/ 129291 h 208804"/>
                <a:gd name="connsiteX11" fmla="*/ 248266 w 342734"/>
                <a:gd name="connsiteY11" fmla="*/ 148346 h 208804"/>
                <a:gd name="connsiteX12" fmla="*/ 213129 w 342734"/>
                <a:gd name="connsiteY12" fmla="*/ 101574 h 208804"/>
                <a:gd name="connsiteX13" fmla="*/ 221769 w 342734"/>
                <a:gd name="connsiteY13" fmla="*/ 89448 h 208804"/>
                <a:gd name="connsiteX14" fmla="*/ 258059 w 342734"/>
                <a:gd name="connsiteY14" fmla="*/ 99264 h 208804"/>
                <a:gd name="connsiteX15" fmla="*/ 342734 w 342734"/>
                <a:gd name="connsiteY15" fmla="*/ 148346 h 208804"/>
                <a:gd name="connsiteX16" fmla="*/ 342734 w 342734"/>
                <a:gd name="connsiteY16" fmla="*/ 201469 h 208804"/>
                <a:gd name="connsiteX17" fmla="*/ 137094 w 342734"/>
                <a:gd name="connsiteY17" fmla="*/ 206666 h 208804"/>
                <a:gd name="connsiteX18" fmla="*/ 63939 w 342734"/>
                <a:gd name="connsiteY18" fmla="*/ 189921 h 208804"/>
                <a:gd name="connsiteX19" fmla="*/ 8640 w 342734"/>
                <a:gd name="connsiteY19" fmla="*/ 139684 h 20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734" h="208804">
                  <a:moveTo>
                    <a:pt x="8640" y="139684"/>
                  </a:moveTo>
                  <a:lnTo>
                    <a:pt x="8640" y="139684"/>
                  </a:lnTo>
                  <a:lnTo>
                    <a:pt x="0" y="32282"/>
                  </a:lnTo>
                  <a:cubicBezTo>
                    <a:pt x="0" y="32282"/>
                    <a:pt x="35713" y="27086"/>
                    <a:pt x="38018" y="66928"/>
                  </a:cubicBezTo>
                  <a:lnTo>
                    <a:pt x="38018" y="524"/>
                  </a:lnTo>
                  <a:cubicBezTo>
                    <a:pt x="38018" y="524"/>
                    <a:pt x="78915" y="-8138"/>
                    <a:pt x="87556" y="44986"/>
                  </a:cubicBezTo>
                  <a:cubicBezTo>
                    <a:pt x="96196" y="98687"/>
                    <a:pt x="109445" y="127558"/>
                    <a:pt x="109445" y="127558"/>
                  </a:cubicBezTo>
                  <a:lnTo>
                    <a:pt x="131333" y="139684"/>
                  </a:lnTo>
                  <a:lnTo>
                    <a:pt x="110021" y="15537"/>
                  </a:lnTo>
                  <a:cubicBezTo>
                    <a:pt x="110021" y="15537"/>
                    <a:pt x="153222" y="19579"/>
                    <a:pt x="160711" y="59999"/>
                  </a:cubicBezTo>
                  <a:cubicBezTo>
                    <a:pt x="168199" y="100996"/>
                    <a:pt x="179720" y="129291"/>
                    <a:pt x="179720" y="129291"/>
                  </a:cubicBezTo>
                  <a:lnTo>
                    <a:pt x="248266" y="148346"/>
                  </a:lnTo>
                  <a:cubicBezTo>
                    <a:pt x="248266" y="148346"/>
                    <a:pt x="209097" y="113122"/>
                    <a:pt x="213129" y="101574"/>
                  </a:cubicBezTo>
                  <a:cubicBezTo>
                    <a:pt x="217161" y="90025"/>
                    <a:pt x="214281" y="90603"/>
                    <a:pt x="221769" y="89448"/>
                  </a:cubicBezTo>
                  <a:cubicBezTo>
                    <a:pt x="229258" y="87716"/>
                    <a:pt x="246538" y="92912"/>
                    <a:pt x="258059" y="99264"/>
                  </a:cubicBezTo>
                  <a:cubicBezTo>
                    <a:pt x="270731" y="105616"/>
                    <a:pt x="342734" y="148346"/>
                    <a:pt x="342734" y="148346"/>
                  </a:cubicBezTo>
                  <a:lnTo>
                    <a:pt x="342734" y="201469"/>
                  </a:lnTo>
                  <a:cubicBezTo>
                    <a:pt x="342734" y="201469"/>
                    <a:pt x="175111" y="213595"/>
                    <a:pt x="137094" y="206666"/>
                  </a:cubicBezTo>
                  <a:lnTo>
                    <a:pt x="63939" y="189921"/>
                  </a:lnTo>
                  <a:cubicBezTo>
                    <a:pt x="38594" y="184146"/>
                    <a:pt x="17281" y="165091"/>
                    <a:pt x="8640" y="139684"/>
                  </a:cubicBezTo>
                  <a:close/>
                </a:path>
              </a:pathLst>
            </a:custGeom>
            <a:solidFill>
              <a:srgbClr val="FFCCCC"/>
            </a:solidFill>
            <a:ln w="5736" cap="flat">
              <a:noFill/>
              <a:prstDash val="solid"/>
              <a:miter/>
            </a:ln>
          </p:spPr>
          <p:txBody>
            <a:bodyPr rtlCol="0" anchor="ctr"/>
            <a:lstStyle/>
            <a:p>
              <a:endParaRPr lang="en-US"/>
            </a:p>
          </p:txBody>
        </p:sp>
        <p:sp>
          <p:nvSpPr>
            <p:cNvPr id="4111" name="Freeform: Shape 4110"/>
            <p:cNvSpPr/>
            <p:nvPr/>
          </p:nvSpPr>
          <p:spPr>
            <a:xfrm>
              <a:off x="7656438" y="3006555"/>
              <a:ext cx="93116" cy="103285"/>
            </a:xfrm>
            <a:custGeom>
              <a:avLst/>
              <a:gdLst>
                <a:gd name="connsiteX0" fmla="*/ 92352 w 93116"/>
                <a:gd name="connsiteY0" fmla="*/ 43847 h 103285"/>
                <a:gd name="connsiteX1" fmla="*/ 54910 w 93116"/>
                <a:gd name="connsiteY1" fmla="*/ 102745 h 103285"/>
                <a:gd name="connsiteX2" fmla="*/ 764 w 93116"/>
                <a:gd name="connsiteY2" fmla="*/ 59438 h 103285"/>
                <a:gd name="connsiteX3" fmla="*/ 38206 w 93116"/>
                <a:gd name="connsiteY3" fmla="*/ 540 h 103285"/>
                <a:gd name="connsiteX4" fmla="*/ 92352 w 93116"/>
                <a:gd name="connsiteY4" fmla="*/ 43847 h 10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16" h="103285">
                  <a:moveTo>
                    <a:pt x="92352" y="43847"/>
                  </a:moveTo>
                  <a:cubicBezTo>
                    <a:pt x="96960" y="72141"/>
                    <a:pt x="80255" y="98126"/>
                    <a:pt x="54910" y="102745"/>
                  </a:cubicBezTo>
                  <a:cubicBezTo>
                    <a:pt x="29565" y="106787"/>
                    <a:pt x="5372" y="87732"/>
                    <a:pt x="764" y="59438"/>
                  </a:cubicBezTo>
                  <a:cubicBezTo>
                    <a:pt x="-3844" y="31144"/>
                    <a:pt x="12861" y="5160"/>
                    <a:pt x="38206" y="540"/>
                  </a:cubicBezTo>
                  <a:cubicBezTo>
                    <a:pt x="63551" y="-3502"/>
                    <a:pt x="87744" y="15553"/>
                    <a:pt x="92352" y="43847"/>
                  </a:cubicBezTo>
                  <a:close/>
                </a:path>
              </a:pathLst>
            </a:custGeom>
            <a:solidFill>
              <a:srgbClr val="FAFAFA"/>
            </a:solidFill>
            <a:ln w="5736" cap="flat">
              <a:noFill/>
              <a:prstDash val="solid"/>
              <a:miter/>
            </a:ln>
          </p:spPr>
          <p:txBody>
            <a:bodyPr rtlCol="0" anchor="ctr"/>
            <a:lstStyle/>
            <a:p>
              <a:endParaRPr lang="en-US"/>
            </a:p>
          </p:txBody>
        </p:sp>
        <p:sp>
          <p:nvSpPr>
            <p:cNvPr id="4112" name="Freeform: Shape 4111"/>
            <p:cNvSpPr/>
            <p:nvPr/>
          </p:nvSpPr>
          <p:spPr>
            <a:xfrm>
              <a:off x="8315022" y="3036868"/>
              <a:ext cx="144149" cy="111980"/>
            </a:xfrm>
            <a:custGeom>
              <a:avLst/>
              <a:gdLst>
                <a:gd name="connsiteX0" fmla="*/ 2880 w 144149"/>
                <a:gd name="connsiteY0" fmla="*/ 6605 h 111980"/>
                <a:gd name="connsiteX1" fmla="*/ 90436 w 144149"/>
                <a:gd name="connsiteY1" fmla="*/ 9492 h 111980"/>
                <a:gd name="connsiteX2" fmla="*/ 143430 w 144149"/>
                <a:gd name="connsiteY2" fmla="*/ 76474 h 111980"/>
                <a:gd name="connsiteX3" fmla="*/ 141702 w 144149"/>
                <a:gd name="connsiteY3" fmla="*/ 96684 h 111980"/>
                <a:gd name="connsiteX4" fmla="*/ 127877 w 144149"/>
                <a:gd name="connsiteY4" fmla="*/ 111120 h 111980"/>
                <a:gd name="connsiteX5" fmla="*/ 99652 w 144149"/>
                <a:gd name="connsiteY5" fmla="*/ 97839 h 111980"/>
                <a:gd name="connsiteX6" fmla="*/ 86980 w 144149"/>
                <a:gd name="connsiteY6" fmla="*/ 66658 h 111980"/>
                <a:gd name="connsiteX7" fmla="*/ 0 w 144149"/>
                <a:gd name="connsiteY7" fmla="*/ 6028 h 111980"/>
                <a:gd name="connsiteX8" fmla="*/ 4608 w 144149"/>
                <a:gd name="connsiteY8" fmla="*/ 7182 h 11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149" h="111980">
                  <a:moveTo>
                    <a:pt x="2880" y="6605"/>
                  </a:moveTo>
                  <a:cubicBezTo>
                    <a:pt x="31105" y="-2634"/>
                    <a:pt x="62787" y="-2634"/>
                    <a:pt x="90436" y="9492"/>
                  </a:cubicBezTo>
                  <a:cubicBezTo>
                    <a:pt x="117509" y="21618"/>
                    <a:pt x="139398" y="47025"/>
                    <a:pt x="143430" y="76474"/>
                  </a:cubicBezTo>
                  <a:cubicBezTo>
                    <a:pt x="144582" y="83403"/>
                    <a:pt x="144582" y="90332"/>
                    <a:pt x="141702" y="96684"/>
                  </a:cubicBezTo>
                  <a:cubicBezTo>
                    <a:pt x="139398" y="103036"/>
                    <a:pt x="134214" y="108810"/>
                    <a:pt x="127877" y="111120"/>
                  </a:cubicBezTo>
                  <a:cubicBezTo>
                    <a:pt x="117509" y="114584"/>
                    <a:pt x="105988" y="107078"/>
                    <a:pt x="99652" y="97839"/>
                  </a:cubicBezTo>
                  <a:cubicBezTo>
                    <a:pt x="93316" y="88600"/>
                    <a:pt x="91588" y="77051"/>
                    <a:pt x="86980" y="66658"/>
                  </a:cubicBezTo>
                  <a:cubicBezTo>
                    <a:pt x="73155" y="32012"/>
                    <a:pt x="37442" y="6605"/>
                    <a:pt x="0" y="6028"/>
                  </a:cubicBezTo>
                  <a:cubicBezTo>
                    <a:pt x="1728" y="6605"/>
                    <a:pt x="2880" y="6605"/>
                    <a:pt x="4608" y="7182"/>
                  </a:cubicBezTo>
                </a:path>
              </a:pathLst>
            </a:custGeom>
            <a:solidFill>
              <a:srgbClr val="000000"/>
            </a:solidFill>
            <a:ln w="5736" cap="flat">
              <a:noFill/>
              <a:prstDash val="solid"/>
              <a:miter/>
            </a:ln>
          </p:spPr>
          <p:txBody>
            <a:bodyPr rtlCol="0" anchor="ctr"/>
            <a:lstStyle/>
            <a:p>
              <a:endParaRPr lang="en-US"/>
            </a:p>
          </p:txBody>
        </p:sp>
        <p:sp>
          <p:nvSpPr>
            <p:cNvPr id="4113" name="Freeform: Shape 4112"/>
            <p:cNvSpPr/>
            <p:nvPr/>
          </p:nvSpPr>
          <p:spPr>
            <a:xfrm>
              <a:off x="7807884" y="2078404"/>
              <a:ext cx="357371" cy="154358"/>
            </a:xfrm>
            <a:custGeom>
              <a:avLst/>
              <a:gdLst>
                <a:gd name="connsiteX0" fmla="*/ 4845 w 357371"/>
                <a:gd name="connsiteY0" fmla="*/ 137613 h 154358"/>
                <a:gd name="connsiteX1" fmla="*/ 1965 w 357371"/>
                <a:gd name="connsiteY1" fmla="*/ 81603 h 154358"/>
                <a:gd name="connsiteX2" fmla="*/ 11181 w 357371"/>
                <a:gd name="connsiteY2" fmla="*/ 27324 h 154358"/>
                <a:gd name="connsiteX3" fmla="*/ 63599 w 357371"/>
                <a:gd name="connsiteY3" fmla="*/ 10579 h 154358"/>
                <a:gd name="connsiteX4" fmla="*/ 295737 w 357371"/>
                <a:gd name="connsiteY4" fmla="*/ 185 h 154358"/>
                <a:gd name="connsiteX5" fmla="*/ 340091 w 357371"/>
                <a:gd name="connsiteY5" fmla="*/ 12311 h 154358"/>
                <a:gd name="connsiteX6" fmla="*/ 348155 w 357371"/>
                <a:gd name="connsiteY6" fmla="*/ 41183 h 154358"/>
                <a:gd name="connsiteX7" fmla="*/ 357372 w 357371"/>
                <a:gd name="connsiteY7" fmla="*/ 154359 h 15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371" h="154358">
                  <a:moveTo>
                    <a:pt x="4845" y="137613"/>
                  </a:moveTo>
                  <a:cubicBezTo>
                    <a:pt x="10605" y="119713"/>
                    <a:pt x="5421" y="100080"/>
                    <a:pt x="1965" y="81603"/>
                  </a:cubicBezTo>
                  <a:cubicBezTo>
                    <a:pt x="-1492" y="63125"/>
                    <a:pt x="-1492" y="41760"/>
                    <a:pt x="11181" y="27324"/>
                  </a:cubicBezTo>
                  <a:cubicBezTo>
                    <a:pt x="23854" y="13466"/>
                    <a:pt x="44590" y="11734"/>
                    <a:pt x="63599" y="10579"/>
                  </a:cubicBezTo>
                  <a:cubicBezTo>
                    <a:pt x="140786" y="7114"/>
                    <a:pt x="218550" y="3650"/>
                    <a:pt x="295737" y="185"/>
                  </a:cubicBezTo>
                  <a:cubicBezTo>
                    <a:pt x="311866" y="-392"/>
                    <a:pt x="329722" y="-392"/>
                    <a:pt x="340091" y="12311"/>
                  </a:cubicBezTo>
                  <a:cubicBezTo>
                    <a:pt x="346427" y="20395"/>
                    <a:pt x="351035" y="31366"/>
                    <a:pt x="348155" y="41183"/>
                  </a:cubicBezTo>
                  <a:cubicBezTo>
                    <a:pt x="336059" y="85645"/>
                    <a:pt x="340091" y="123178"/>
                    <a:pt x="357372" y="154359"/>
                  </a:cubicBezTo>
                </a:path>
              </a:pathLst>
            </a:custGeom>
            <a:solidFill>
              <a:srgbClr val="61ABEE"/>
            </a:solidFill>
            <a:ln w="5736" cap="flat">
              <a:noFill/>
              <a:prstDash val="solid"/>
              <a:miter/>
            </a:ln>
          </p:spPr>
          <p:txBody>
            <a:bodyPr rtlCol="0" anchor="ctr"/>
            <a:lstStyle/>
            <a:p>
              <a:endParaRPr lang="en-US"/>
            </a:p>
          </p:txBody>
        </p:sp>
        <p:sp>
          <p:nvSpPr>
            <p:cNvPr id="4114" name="Freeform: Shape 4113"/>
            <p:cNvSpPr/>
            <p:nvPr/>
          </p:nvSpPr>
          <p:spPr>
            <a:xfrm>
              <a:off x="7820217" y="2193476"/>
              <a:ext cx="307596" cy="64385"/>
            </a:xfrm>
            <a:custGeom>
              <a:avLst/>
              <a:gdLst>
                <a:gd name="connsiteX0" fmla="*/ 307597 w 307596"/>
                <a:gd name="connsiteY0" fmla="*/ 21 h 64385"/>
                <a:gd name="connsiteX1" fmla="*/ 297228 w 307596"/>
                <a:gd name="connsiteY1" fmla="*/ 8682 h 64385"/>
                <a:gd name="connsiteX2" fmla="*/ 266699 w 307596"/>
                <a:gd name="connsiteY2" fmla="*/ 28315 h 64385"/>
                <a:gd name="connsiteX3" fmla="*/ 152646 w 307596"/>
                <a:gd name="connsiteY3" fmla="*/ 62961 h 64385"/>
                <a:gd name="connsiteX4" fmla="*/ 86980 w 307596"/>
                <a:gd name="connsiteY4" fmla="*/ 61806 h 64385"/>
                <a:gd name="connsiteX5" fmla="*/ 35713 w 307596"/>
                <a:gd name="connsiteY5" fmla="*/ 45060 h 64385"/>
                <a:gd name="connsiteX6" fmla="*/ 7488 w 307596"/>
                <a:gd name="connsiteY6" fmla="*/ 21963 h 64385"/>
                <a:gd name="connsiteX7" fmla="*/ 1728 w 307596"/>
                <a:gd name="connsiteY7" fmla="*/ 13879 h 64385"/>
                <a:gd name="connsiteX8" fmla="*/ 0 w 307596"/>
                <a:gd name="connsiteY8" fmla="*/ 10992 h 64385"/>
                <a:gd name="connsiteX9" fmla="*/ 36866 w 307596"/>
                <a:gd name="connsiteY9" fmla="*/ 42173 h 64385"/>
                <a:gd name="connsiteX10" fmla="*/ 86980 w 307596"/>
                <a:gd name="connsiteY10" fmla="*/ 57186 h 64385"/>
                <a:gd name="connsiteX11" fmla="*/ 151494 w 307596"/>
                <a:gd name="connsiteY11" fmla="*/ 57764 h 64385"/>
                <a:gd name="connsiteX12" fmla="*/ 264395 w 307596"/>
                <a:gd name="connsiteY12" fmla="*/ 24850 h 64385"/>
                <a:gd name="connsiteX13" fmla="*/ 307597 w 307596"/>
                <a:gd name="connsiteY13" fmla="*/ 21 h 6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7596" h="64385">
                  <a:moveTo>
                    <a:pt x="307597" y="21"/>
                  </a:moveTo>
                  <a:cubicBezTo>
                    <a:pt x="307597" y="21"/>
                    <a:pt x="304141" y="3485"/>
                    <a:pt x="297228" y="8682"/>
                  </a:cubicBezTo>
                  <a:cubicBezTo>
                    <a:pt x="290316" y="13879"/>
                    <a:pt x="279948" y="20808"/>
                    <a:pt x="266699" y="28315"/>
                  </a:cubicBezTo>
                  <a:cubicBezTo>
                    <a:pt x="240202" y="42750"/>
                    <a:pt x="199880" y="58919"/>
                    <a:pt x="152646" y="62961"/>
                  </a:cubicBezTo>
                  <a:cubicBezTo>
                    <a:pt x="129605" y="65270"/>
                    <a:pt x="107140" y="64693"/>
                    <a:pt x="86980" y="61806"/>
                  </a:cubicBezTo>
                  <a:cubicBezTo>
                    <a:pt x="66819" y="58919"/>
                    <a:pt x="48962" y="52567"/>
                    <a:pt x="35713" y="45060"/>
                  </a:cubicBezTo>
                  <a:cubicBezTo>
                    <a:pt x="21889" y="37554"/>
                    <a:pt x="12673" y="28892"/>
                    <a:pt x="7488" y="21963"/>
                  </a:cubicBezTo>
                  <a:cubicBezTo>
                    <a:pt x="4608" y="18498"/>
                    <a:pt x="2880" y="15611"/>
                    <a:pt x="1728" y="13879"/>
                  </a:cubicBezTo>
                  <a:cubicBezTo>
                    <a:pt x="576" y="12147"/>
                    <a:pt x="0" y="10992"/>
                    <a:pt x="0" y="10992"/>
                  </a:cubicBezTo>
                  <a:cubicBezTo>
                    <a:pt x="1152" y="9837"/>
                    <a:pt x="9792" y="28315"/>
                    <a:pt x="36866" y="42173"/>
                  </a:cubicBezTo>
                  <a:cubicBezTo>
                    <a:pt x="50114" y="49102"/>
                    <a:pt x="67395" y="54299"/>
                    <a:pt x="86980" y="57186"/>
                  </a:cubicBezTo>
                  <a:cubicBezTo>
                    <a:pt x="106564" y="60073"/>
                    <a:pt x="129029" y="60073"/>
                    <a:pt x="151494" y="57764"/>
                  </a:cubicBezTo>
                  <a:cubicBezTo>
                    <a:pt x="197576" y="53722"/>
                    <a:pt x="237322" y="38709"/>
                    <a:pt x="264395" y="24850"/>
                  </a:cubicBezTo>
                  <a:cubicBezTo>
                    <a:pt x="292044" y="10992"/>
                    <a:pt x="307021" y="-557"/>
                    <a:pt x="307597" y="21"/>
                  </a:cubicBezTo>
                  <a:close/>
                </a:path>
              </a:pathLst>
            </a:custGeom>
            <a:solidFill>
              <a:srgbClr val="1A2E35"/>
            </a:solidFill>
            <a:ln w="5736" cap="flat">
              <a:noFill/>
              <a:prstDash val="solid"/>
              <a:miter/>
            </a:ln>
          </p:spPr>
          <p:txBody>
            <a:bodyPr rtlCol="0" anchor="ctr"/>
            <a:lstStyle/>
            <a:p>
              <a:endParaRPr lang="en-US"/>
            </a:p>
          </p:txBody>
        </p:sp>
        <p:sp>
          <p:nvSpPr>
            <p:cNvPr id="4115" name="Freeform: Shape 4114"/>
            <p:cNvSpPr/>
            <p:nvPr/>
          </p:nvSpPr>
          <p:spPr>
            <a:xfrm>
              <a:off x="7945187" y="2087507"/>
              <a:ext cx="23852" cy="169507"/>
            </a:xfrm>
            <a:custGeom>
              <a:avLst/>
              <a:gdLst>
                <a:gd name="connsiteX0" fmla="*/ 23644 w 23852"/>
                <a:gd name="connsiteY0" fmla="*/ 169508 h 169507"/>
                <a:gd name="connsiteX1" fmla="*/ 17884 w 23852"/>
                <a:gd name="connsiteY1" fmla="*/ 144101 h 169507"/>
                <a:gd name="connsiteX2" fmla="*/ 6940 w 23852"/>
                <a:gd name="connsiteY2" fmla="*/ 81738 h 169507"/>
                <a:gd name="connsiteX3" fmla="*/ 1179 w 23852"/>
                <a:gd name="connsiteY3" fmla="*/ 47093 h 169507"/>
                <a:gd name="connsiteX4" fmla="*/ 2331 w 23852"/>
                <a:gd name="connsiteY4" fmla="*/ 17644 h 169507"/>
                <a:gd name="connsiteX5" fmla="*/ 14428 w 23852"/>
                <a:gd name="connsiteY5" fmla="*/ 2053 h 169507"/>
                <a:gd name="connsiteX6" fmla="*/ 21340 w 23852"/>
                <a:gd name="connsiteY6" fmla="*/ 321 h 169507"/>
                <a:gd name="connsiteX7" fmla="*/ 15580 w 23852"/>
                <a:gd name="connsiteY7" fmla="*/ 3785 h 169507"/>
                <a:gd name="connsiteX8" fmla="*/ 5788 w 23852"/>
                <a:gd name="connsiteY8" fmla="*/ 18799 h 169507"/>
                <a:gd name="connsiteX9" fmla="*/ 5788 w 23852"/>
                <a:gd name="connsiteY9" fmla="*/ 45938 h 169507"/>
                <a:gd name="connsiteX10" fmla="*/ 11548 w 23852"/>
                <a:gd name="connsiteY10" fmla="*/ 80583 h 169507"/>
                <a:gd name="connsiteX11" fmla="*/ 21340 w 23852"/>
                <a:gd name="connsiteY11" fmla="*/ 143523 h 169507"/>
                <a:gd name="connsiteX12" fmla="*/ 23644 w 23852"/>
                <a:gd name="connsiteY12" fmla="*/ 169508 h 16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852" h="169507">
                  <a:moveTo>
                    <a:pt x="23644" y="169508"/>
                  </a:moveTo>
                  <a:cubicBezTo>
                    <a:pt x="23068" y="169508"/>
                    <a:pt x="20764" y="159691"/>
                    <a:pt x="17884" y="144101"/>
                  </a:cubicBezTo>
                  <a:cubicBezTo>
                    <a:pt x="15004" y="127933"/>
                    <a:pt x="10972" y="105990"/>
                    <a:pt x="6940" y="81738"/>
                  </a:cubicBezTo>
                  <a:cubicBezTo>
                    <a:pt x="5212" y="69612"/>
                    <a:pt x="2907" y="58064"/>
                    <a:pt x="1179" y="47093"/>
                  </a:cubicBezTo>
                  <a:cubicBezTo>
                    <a:pt x="-549" y="36699"/>
                    <a:pt x="-549" y="26305"/>
                    <a:pt x="2331" y="17644"/>
                  </a:cubicBezTo>
                  <a:cubicBezTo>
                    <a:pt x="5212" y="9560"/>
                    <a:pt x="10396" y="4363"/>
                    <a:pt x="14428" y="2053"/>
                  </a:cubicBezTo>
                  <a:cubicBezTo>
                    <a:pt x="18460" y="-257"/>
                    <a:pt x="21340" y="-257"/>
                    <a:pt x="21340" y="321"/>
                  </a:cubicBezTo>
                  <a:cubicBezTo>
                    <a:pt x="21340" y="898"/>
                    <a:pt x="19036" y="1476"/>
                    <a:pt x="15580" y="3785"/>
                  </a:cubicBezTo>
                  <a:cubicBezTo>
                    <a:pt x="12124" y="6095"/>
                    <a:pt x="8092" y="11292"/>
                    <a:pt x="5788" y="18799"/>
                  </a:cubicBezTo>
                  <a:cubicBezTo>
                    <a:pt x="3483" y="26305"/>
                    <a:pt x="4059" y="35544"/>
                    <a:pt x="5788" y="45938"/>
                  </a:cubicBezTo>
                  <a:cubicBezTo>
                    <a:pt x="7516" y="56909"/>
                    <a:pt x="9820" y="68457"/>
                    <a:pt x="11548" y="80583"/>
                  </a:cubicBezTo>
                  <a:cubicBezTo>
                    <a:pt x="15580" y="104835"/>
                    <a:pt x="19036" y="127355"/>
                    <a:pt x="21340" y="143523"/>
                  </a:cubicBezTo>
                  <a:cubicBezTo>
                    <a:pt x="23644" y="159691"/>
                    <a:pt x="24220" y="169508"/>
                    <a:pt x="23644" y="169508"/>
                  </a:cubicBezTo>
                  <a:close/>
                </a:path>
              </a:pathLst>
            </a:custGeom>
            <a:solidFill>
              <a:srgbClr val="1A2E35"/>
            </a:solidFill>
            <a:ln w="5736" cap="flat">
              <a:noFill/>
              <a:prstDash val="solid"/>
              <a:miter/>
            </a:ln>
          </p:spPr>
          <p:txBody>
            <a:bodyPr rtlCol="0" anchor="ctr"/>
            <a:lstStyle/>
            <a:p>
              <a:endParaRPr lang="en-US"/>
            </a:p>
          </p:txBody>
        </p:sp>
        <p:sp>
          <p:nvSpPr>
            <p:cNvPr id="4116" name="Freeform: Shape 4115"/>
            <p:cNvSpPr/>
            <p:nvPr/>
          </p:nvSpPr>
          <p:spPr>
            <a:xfrm>
              <a:off x="8059843" y="2081383"/>
              <a:ext cx="30179" cy="138675"/>
            </a:xfrm>
            <a:custGeom>
              <a:avLst/>
              <a:gdLst>
                <a:gd name="connsiteX0" fmla="*/ 29953 w 30179"/>
                <a:gd name="connsiteY0" fmla="*/ 138675 h 138675"/>
                <a:gd name="connsiteX1" fmla="*/ 25345 w 30179"/>
                <a:gd name="connsiteY1" fmla="*/ 117311 h 138675"/>
                <a:gd name="connsiteX2" fmla="*/ 18433 w 30179"/>
                <a:gd name="connsiteY2" fmla="*/ 65919 h 138675"/>
                <a:gd name="connsiteX3" fmla="*/ 12673 w 30179"/>
                <a:gd name="connsiteY3" fmla="*/ 14528 h 138675"/>
                <a:gd name="connsiteX4" fmla="*/ 5184 w 30179"/>
                <a:gd name="connsiteY4" fmla="*/ 2402 h 138675"/>
                <a:gd name="connsiteX5" fmla="*/ 0 w 30179"/>
                <a:gd name="connsiteY5" fmla="*/ 92 h 138675"/>
                <a:gd name="connsiteX6" fmla="*/ 5760 w 30179"/>
                <a:gd name="connsiteY6" fmla="*/ 1247 h 138675"/>
                <a:gd name="connsiteX7" fmla="*/ 15553 w 30179"/>
                <a:gd name="connsiteY7" fmla="*/ 14528 h 138675"/>
                <a:gd name="connsiteX8" fmla="*/ 23041 w 30179"/>
                <a:gd name="connsiteY8" fmla="*/ 65919 h 138675"/>
                <a:gd name="connsiteX9" fmla="*/ 28801 w 30179"/>
                <a:gd name="connsiteY9" fmla="*/ 117311 h 138675"/>
                <a:gd name="connsiteX10" fmla="*/ 29953 w 30179"/>
                <a:gd name="connsiteY10" fmla="*/ 138675 h 13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79" h="138675">
                  <a:moveTo>
                    <a:pt x="29953" y="138675"/>
                  </a:moveTo>
                  <a:cubicBezTo>
                    <a:pt x="29377" y="138675"/>
                    <a:pt x="27649" y="130591"/>
                    <a:pt x="25345" y="117311"/>
                  </a:cubicBezTo>
                  <a:cubicBezTo>
                    <a:pt x="23041" y="104030"/>
                    <a:pt x="20737" y="86129"/>
                    <a:pt x="18433" y="65919"/>
                  </a:cubicBezTo>
                  <a:cubicBezTo>
                    <a:pt x="15553" y="45709"/>
                    <a:pt x="14401" y="27232"/>
                    <a:pt x="12673" y="14528"/>
                  </a:cubicBezTo>
                  <a:cubicBezTo>
                    <a:pt x="11520" y="8176"/>
                    <a:pt x="8064" y="4134"/>
                    <a:pt x="5184" y="2402"/>
                  </a:cubicBezTo>
                  <a:cubicBezTo>
                    <a:pt x="2304" y="670"/>
                    <a:pt x="0" y="92"/>
                    <a:pt x="0" y="92"/>
                  </a:cubicBezTo>
                  <a:cubicBezTo>
                    <a:pt x="0" y="92"/>
                    <a:pt x="2304" y="-485"/>
                    <a:pt x="5760" y="1247"/>
                  </a:cubicBezTo>
                  <a:cubicBezTo>
                    <a:pt x="9216" y="2980"/>
                    <a:pt x="13825" y="7599"/>
                    <a:pt x="15553" y="14528"/>
                  </a:cubicBezTo>
                  <a:cubicBezTo>
                    <a:pt x="18433" y="27809"/>
                    <a:pt x="20161" y="45709"/>
                    <a:pt x="23041" y="65919"/>
                  </a:cubicBezTo>
                  <a:cubicBezTo>
                    <a:pt x="25345" y="86129"/>
                    <a:pt x="27649" y="104607"/>
                    <a:pt x="28801" y="117311"/>
                  </a:cubicBezTo>
                  <a:cubicBezTo>
                    <a:pt x="29953" y="130591"/>
                    <a:pt x="30529" y="138675"/>
                    <a:pt x="29953" y="138675"/>
                  </a:cubicBezTo>
                  <a:close/>
                </a:path>
              </a:pathLst>
            </a:custGeom>
            <a:solidFill>
              <a:srgbClr val="1A2E35"/>
            </a:solidFill>
            <a:ln w="5736" cap="flat">
              <a:noFill/>
              <a:prstDash val="solid"/>
              <a:miter/>
            </a:ln>
          </p:spPr>
          <p:txBody>
            <a:bodyPr rtlCol="0" anchor="ctr"/>
            <a:lstStyle/>
            <a:p>
              <a:endParaRPr lang="en-US"/>
            </a:p>
          </p:txBody>
        </p:sp>
        <p:sp>
          <p:nvSpPr>
            <p:cNvPr id="4117" name="Freeform: Shape 4116"/>
            <p:cNvSpPr/>
            <p:nvPr/>
          </p:nvSpPr>
          <p:spPr>
            <a:xfrm>
              <a:off x="7838305" y="2088862"/>
              <a:ext cx="30325" cy="132929"/>
            </a:xfrm>
            <a:custGeom>
              <a:avLst/>
              <a:gdLst>
                <a:gd name="connsiteX0" fmla="*/ 30298 w 30325"/>
                <a:gd name="connsiteY0" fmla="*/ 121 h 132929"/>
                <a:gd name="connsiteX1" fmla="*/ 14745 w 30325"/>
                <a:gd name="connsiteY1" fmla="*/ 13402 h 132929"/>
                <a:gd name="connsiteX2" fmla="*/ 6105 w 30325"/>
                <a:gd name="connsiteY2" fmla="*/ 33612 h 132929"/>
                <a:gd name="connsiteX3" fmla="*/ 5529 w 30325"/>
                <a:gd name="connsiteY3" fmla="*/ 60751 h 132929"/>
                <a:gd name="connsiteX4" fmla="*/ 9561 w 30325"/>
                <a:gd name="connsiteY4" fmla="*/ 111565 h 132929"/>
                <a:gd name="connsiteX5" fmla="*/ 10137 w 30325"/>
                <a:gd name="connsiteY5" fmla="*/ 132930 h 132929"/>
                <a:gd name="connsiteX6" fmla="*/ 6105 w 30325"/>
                <a:gd name="connsiteY6" fmla="*/ 112142 h 132929"/>
                <a:gd name="connsiteX7" fmla="*/ 345 w 30325"/>
                <a:gd name="connsiteY7" fmla="*/ 61328 h 132929"/>
                <a:gd name="connsiteX8" fmla="*/ 1497 w 30325"/>
                <a:gd name="connsiteY8" fmla="*/ 32457 h 132929"/>
                <a:gd name="connsiteX9" fmla="*/ 11865 w 30325"/>
                <a:gd name="connsiteY9" fmla="*/ 11092 h 132929"/>
                <a:gd name="connsiteX10" fmla="*/ 30298 w 30325"/>
                <a:gd name="connsiteY10" fmla="*/ 121 h 13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25" h="132929">
                  <a:moveTo>
                    <a:pt x="30298" y="121"/>
                  </a:moveTo>
                  <a:cubicBezTo>
                    <a:pt x="30874" y="698"/>
                    <a:pt x="22233" y="3008"/>
                    <a:pt x="14745" y="13402"/>
                  </a:cubicBezTo>
                  <a:cubicBezTo>
                    <a:pt x="11289" y="18599"/>
                    <a:pt x="7833" y="25528"/>
                    <a:pt x="6105" y="33612"/>
                  </a:cubicBezTo>
                  <a:cubicBezTo>
                    <a:pt x="4377" y="41696"/>
                    <a:pt x="4377" y="50935"/>
                    <a:pt x="5529" y="60751"/>
                  </a:cubicBezTo>
                  <a:cubicBezTo>
                    <a:pt x="7257" y="80384"/>
                    <a:pt x="8985" y="98861"/>
                    <a:pt x="9561" y="111565"/>
                  </a:cubicBezTo>
                  <a:cubicBezTo>
                    <a:pt x="10137" y="124846"/>
                    <a:pt x="10713" y="132930"/>
                    <a:pt x="10137" y="132930"/>
                  </a:cubicBezTo>
                  <a:cubicBezTo>
                    <a:pt x="9561" y="132930"/>
                    <a:pt x="7833" y="124846"/>
                    <a:pt x="6105" y="112142"/>
                  </a:cubicBezTo>
                  <a:cubicBezTo>
                    <a:pt x="4377" y="98861"/>
                    <a:pt x="2073" y="80961"/>
                    <a:pt x="345" y="61328"/>
                  </a:cubicBezTo>
                  <a:cubicBezTo>
                    <a:pt x="-232" y="51512"/>
                    <a:pt x="-232" y="41118"/>
                    <a:pt x="1497" y="32457"/>
                  </a:cubicBezTo>
                  <a:cubicBezTo>
                    <a:pt x="3225" y="23796"/>
                    <a:pt x="7257" y="16289"/>
                    <a:pt x="11865" y="11092"/>
                  </a:cubicBezTo>
                  <a:cubicBezTo>
                    <a:pt x="21081" y="698"/>
                    <a:pt x="30298" y="-457"/>
                    <a:pt x="30298" y="121"/>
                  </a:cubicBezTo>
                  <a:close/>
                </a:path>
              </a:pathLst>
            </a:custGeom>
            <a:solidFill>
              <a:srgbClr val="1A2E35"/>
            </a:solidFill>
            <a:ln w="5736" cap="flat">
              <a:noFill/>
              <a:prstDash val="solid"/>
              <a:miter/>
            </a:ln>
          </p:spPr>
          <p:txBody>
            <a:bodyPr rtlCol="0" anchor="ct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583040" y="47523"/>
            <a:ext cx="5977919"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Introducing the CloudKit Dashboard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1498186" y="1034520"/>
            <a:ext cx="5679151" cy="3108544"/>
            <a:chOff x="1445220" y="1274538"/>
            <a:chExt cx="5679151" cy="3108544"/>
          </a:xfrm>
        </p:grpSpPr>
        <p:sp>
          <p:nvSpPr>
            <p:cNvPr id="6" name="Rectangle: Rounded Corners 5"/>
            <p:cNvSpPr/>
            <p:nvPr/>
          </p:nvSpPr>
          <p:spPr>
            <a:xfrm>
              <a:off x="1445220" y="1274538"/>
              <a:ext cx="5679151" cy="3108543"/>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95621" y="1274539"/>
              <a:ext cx="5628750" cy="3108543"/>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The User Records store data, such as name and email, about the current iCloud user.</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You use a Record Zone, noted here as the Default Zone, to provide a logical organization to a private database by grouping records together.</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Custom zones support atomic transactions by allowing you to save multiple records at the same time before processing other operations. Custom zones are outside the scope of this tutorial.</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API Access section provides the ability to configure the dashboard permissions for your team members. If you have multiple development team members, you can restrict their ability to edit data here. This, too, is out of scope for this tutorial.</a:t>
              </a:r>
              <a:endParaRPr lang="en-US" dirty="0">
                <a:latin typeface="Times New Roman" panose="02020603050405020304" pitchFamily="18" charset="0"/>
                <a:cs typeface="Times New Roman" panose="02020603050405020304" pitchFamily="18" charset="0"/>
              </a:endParaRPr>
            </a:p>
          </p:txBody>
        </p:sp>
      </p:grpSp>
      <p:grpSp>
        <p:nvGrpSpPr>
          <p:cNvPr id="2" name="Group 93"/>
          <p:cNvGrpSpPr>
            <a:grpSpLocks noChangeAspect="1"/>
          </p:cNvGrpSpPr>
          <p:nvPr/>
        </p:nvGrpSpPr>
        <p:grpSpPr bwMode="auto">
          <a:xfrm>
            <a:off x="7227738" y="1675612"/>
            <a:ext cx="1395254" cy="2467451"/>
            <a:chOff x="2563" y="2107"/>
            <a:chExt cx="799" cy="1413"/>
          </a:xfrm>
        </p:grpSpPr>
        <p:sp>
          <p:nvSpPr>
            <p:cNvPr id="4" name="Freeform 94"/>
            <p:cNvSpPr/>
            <p:nvPr/>
          </p:nvSpPr>
          <p:spPr bwMode="auto">
            <a:xfrm>
              <a:off x="2640" y="2683"/>
              <a:ext cx="667" cy="837"/>
            </a:xfrm>
            <a:custGeom>
              <a:avLst/>
              <a:gdLst>
                <a:gd name="T0" fmla="*/ 242 w 279"/>
                <a:gd name="T1" fmla="*/ 161 h 351"/>
                <a:gd name="T2" fmla="*/ 279 w 279"/>
                <a:gd name="T3" fmla="*/ 60 h 351"/>
                <a:gd name="T4" fmla="*/ 235 w 279"/>
                <a:gd name="T5" fmla="*/ 43 h 351"/>
                <a:gd name="T6" fmla="*/ 211 w 279"/>
                <a:gd name="T7" fmla="*/ 19 h 351"/>
                <a:gd name="T8" fmla="*/ 174 w 279"/>
                <a:gd name="T9" fmla="*/ 0 h 351"/>
                <a:gd name="T10" fmla="*/ 91 w 279"/>
                <a:gd name="T11" fmla="*/ 2 h 351"/>
                <a:gd name="T12" fmla="*/ 59 w 279"/>
                <a:gd name="T13" fmla="*/ 40 h 351"/>
                <a:gd name="T14" fmla="*/ 0 w 279"/>
                <a:gd name="T15" fmla="*/ 58 h 351"/>
                <a:gd name="T16" fmla="*/ 26 w 279"/>
                <a:gd name="T17" fmla="*/ 202 h 351"/>
                <a:gd name="T18" fmla="*/ 26 w 279"/>
                <a:gd name="T19" fmla="*/ 270 h 351"/>
                <a:gd name="T20" fmla="*/ 15 w 279"/>
                <a:gd name="T21" fmla="*/ 323 h 351"/>
                <a:gd name="T22" fmla="*/ 10 w 279"/>
                <a:gd name="T23" fmla="*/ 351 h 351"/>
                <a:gd name="T24" fmla="*/ 257 w 279"/>
                <a:gd name="T25" fmla="*/ 351 h 351"/>
                <a:gd name="T26" fmla="*/ 268 w 279"/>
                <a:gd name="T27" fmla="*/ 343 h 351"/>
                <a:gd name="T28" fmla="*/ 254 w 279"/>
                <a:gd name="T29" fmla="*/ 289 h 351"/>
                <a:gd name="T30" fmla="*/ 242 w 279"/>
                <a:gd name="T31" fmla="*/ 16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51">
                  <a:moveTo>
                    <a:pt x="242" y="161"/>
                  </a:moveTo>
                  <a:cubicBezTo>
                    <a:pt x="279" y="60"/>
                    <a:pt x="279" y="60"/>
                    <a:pt x="279" y="60"/>
                  </a:cubicBezTo>
                  <a:cubicBezTo>
                    <a:pt x="279" y="60"/>
                    <a:pt x="256" y="50"/>
                    <a:pt x="235" y="43"/>
                  </a:cubicBezTo>
                  <a:cubicBezTo>
                    <a:pt x="211" y="19"/>
                    <a:pt x="211" y="19"/>
                    <a:pt x="211" y="19"/>
                  </a:cubicBezTo>
                  <a:cubicBezTo>
                    <a:pt x="174" y="0"/>
                    <a:pt x="174" y="0"/>
                    <a:pt x="174" y="0"/>
                  </a:cubicBezTo>
                  <a:cubicBezTo>
                    <a:pt x="91" y="2"/>
                    <a:pt x="91" y="2"/>
                    <a:pt x="91" y="2"/>
                  </a:cubicBezTo>
                  <a:cubicBezTo>
                    <a:pt x="59" y="40"/>
                    <a:pt x="59" y="40"/>
                    <a:pt x="59" y="40"/>
                  </a:cubicBezTo>
                  <a:cubicBezTo>
                    <a:pt x="59" y="40"/>
                    <a:pt x="11" y="51"/>
                    <a:pt x="0" y="58"/>
                  </a:cubicBezTo>
                  <a:cubicBezTo>
                    <a:pt x="26" y="202"/>
                    <a:pt x="26" y="202"/>
                    <a:pt x="26" y="202"/>
                  </a:cubicBezTo>
                  <a:cubicBezTo>
                    <a:pt x="26" y="270"/>
                    <a:pt x="26" y="270"/>
                    <a:pt x="26" y="270"/>
                  </a:cubicBezTo>
                  <a:cubicBezTo>
                    <a:pt x="26" y="270"/>
                    <a:pt x="20" y="317"/>
                    <a:pt x="15" y="323"/>
                  </a:cubicBezTo>
                  <a:cubicBezTo>
                    <a:pt x="11" y="330"/>
                    <a:pt x="7" y="329"/>
                    <a:pt x="10" y="351"/>
                  </a:cubicBezTo>
                  <a:cubicBezTo>
                    <a:pt x="257" y="351"/>
                    <a:pt x="257" y="351"/>
                    <a:pt x="257" y="351"/>
                  </a:cubicBezTo>
                  <a:cubicBezTo>
                    <a:pt x="257" y="351"/>
                    <a:pt x="268" y="351"/>
                    <a:pt x="268" y="343"/>
                  </a:cubicBezTo>
                  <a:cubicBezTo>
                    <a:pt x="269" y="334"/>
                    <a:pt x="254" y="289"/>
                    <a:pt x="254" y="289"/>
                  </a:cubicBezTo>
                  <a:cubicBezTo>
                    <a:pt x="242" y="161"/>
                    <a:pt x="242" y="161"/>
                    <a:pt x="242" y="161"/>
                  </a:cubicBezTo>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Freeform 95"/>
            <p:cNvSpPr/>
            <p:nvPr/>
          </p:nvSpPr>
          <p:spPr bwMode="auto">
            <a:xfrm>
              <a:off x="2692" y="3377"/>
              <a:ext cx="557" cy="107"/>
            </a:xfrm>
            <a:custGeom>
              <a:avLst/>
              <a:gdLst>
                <a:gd name="T0" fmla="*/ 22 w 233"/>
                <a:gd name="T1" fmla="*/ 0 h 45"/>
                <a:gd name="T2" fmla="*/ 15 w 233"/>
                <a:gd name="T3" fmla="*/ 1 h 45"/>
                <a:gd name="T4" fmla="*/ 0 w 233"/>
                <a:gd name="T5" fmla="*/ 11 h 45"/>
                <a:gd name="T6" fmla="*/ 20 w 233"/>
                <a:gd name="T7" fmla="*/ 21 h 45"/>
                <a:gd name="T8" fmla="*/ 23 w 233"/>
                <a:gd name="T9" fmla="*/ 21 h 45"/>
                <a:gd name="T10" fmla="*/ 40 w 233"/>
                <a:gd name="T11" fmla="*/ 17 h 45"/>
                <a:gd name="T12" fmla="*/ 41 w 233"/>
                <a:gd name="T13" fmla="*/ 17 h 45"/>
                <a:gd name="T14" fmla="*/ 55 w 233"/>
                <a:gd name="T15" fmla="*/ 24 h 45"/>
                <a:gd name="T16" fmla="*/ 73 w 233"/>
                <a:gd name="T17" fmla="*/ 29 h 45"/>
                <a:gd name="T18" fmla="*/ 78 w 233"/>
                <a:gd name="T19" fmla="*/ 30 h 45"/>
                <a:gd name="T20" fmla="*/ 83 w 233"/>
                <a:gd name="T21" fmla="*/ 29 h 45"/>
                <a:gd name="T22" fmla="*/ 87 w 233"/>
                <a:gd name="T23" fmla="*/ 29 h 45"/>
                <a:gd name="T24" fmla="*/ 95 w 233"/>
                <a:gd name="T25" fmla="*/ 30 h 45"/>
                <a:gd name="T26" fmla="*/ 120 w 233"/>
                <a:gd name="T27" fmla="*/ 40 h 45"/>
                <a:gd name="T28" fmla="*/ 146 w 233"/>
                <a:gd name="T29" fmla="*/ 45 h 45"/>
                <a:gd name="T30" fmla="*/ 173 w 233"/>
                <a:gd name="T31" fmla="*/ 40 h 45"/>
                <a:gd name="T32" fmla="*/ 198 w 233"/>
                <a:gd name="T33" fmla="*/ 30 h 45"/>
                <a:gd name="T34" fmla="*/ 202 w 233"/>
                <a:gd name="T35" fmla="*/ 30 h 45"/>
                <a:gd name="T36" fmla="*/ 206 w 233"/>
                <a:gd name="T37" fmla="*/ 30 h 45"/>
                <a:gd name="T38" fmla="*/ 210 w 233"/>
                <a:gd name="T39" fmla="*/ 30 h 45"/>
                <a:gd name="T40" fmla="*/ 221 w 233"/>
                <a:gd name="T41" fmla="*/ 28 h 45"/>
                <a:gd name="T42" fmla="*/ 233 w 233"/>
                <a:gd name="T43" fmla="*/ 14 h 45"/>
                <a:gd name="T44" fmla="*/ 226 w 233"/>
                <a:gd name="T45" fmla="*/ 15 h 45"/>
                <a:gd name="T46" fmla="*/ 213 w 233"/>
                <a:gd name="T47" fmla="*/ 16 h 45"/>
                <a:gd name="T48" fmla="*/ 179 w 233"/>
                <a:gd name="T49" fmla="*/ 19 h 45"/>
                <a:gd name="T50" fmla="*/ 178 w 233"/>
                <a:gd name="T51" fmla="*/ 20 h 45"/>
                <a:gd name="T52" fmla="*/ 168 w 233"/>
                <a:gd name="T53" fmla="*/ 28 h 45"/>
                <a:gd name="T54" fmla="*/ 154 w 233"/>
                <a:gd name="T55" fmla="*/ 34 h 45"/>
                <a:gd name="T56" fmla="*/ 138 w 233"/>
                <a:gd name="T57" fmla="*/ 37 h 45"/>
                <a:gd name="T58" fmla="*/ 138 w 233"/>
                <a:gd name="T59" fmla="*/ 37 h 45"/>
                <a:gd name="T60" fmla="*/ 130 w 233"/>
                <a:gd name="T61" fmla="*/ 36 h 45"/>
                <a:gd name="T62" fmla="*/ 126 w 233"/>
                <a:gd name="T63" fmla="*/ 34 h 45"/>
                <a:gd name="T64" fmla="*/ 123 w 233"/>
                <a:gd name="T65" fmla="*/ 30 h 45"/>
                <a:gd name="T66" fmla="*/ 109 w 233"/>
                <a:gd name="T67" fmla="*/ 10 h 45"/>
                <a:gd name="T68" fmla="*/ 107 w 233"/>
                <a:gd name="T69" fmla="*/ 10 h 45"/>
                <a:gd name="T70" fmla="*/ 97 w 233"/>
                <a:gd name="T71" fmla="*/ 10 h 45"/>
                <a:gd name="T72" fmla="*/ 87 w 233"/>
                <a:gd name="T73" fmla="*/ 11 h 45"/>
                <a:gd name="T74" fmla="*/ 80 w 233"/>
                <a:gd name="T75" fmla="*/ 10 h 45"/>
                <a:gd name="T76" fmla="*/ 50 w 233"/>
                <a:gd name="T77" fmla="*/ 4 h 45"/>
                <a:gd name="T78" fmla="*/ 22 w 233"/>
                <a:gd name="T7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3" h="45">
                  <a:moveTo>
                    <a:pt x="22" y="0"/>
                  </a:moveTo>
                  <a:cubicBezTo>
                    <a:pt x="20" y="0"/>
                    <a:pt x="17" y="1"/>
                    <a:pt x="15" y="1"/>
                  </a:cubicBezTo>
                  <a:cubicBezTo>
                    <a:pt x="9" y="2"/>
                    <a:pt x="5" y="9"/>
                    <a:pt x="0" y="11"/>
                  </a:cubicBezTo>
                  <a:cubicBezTo>
                    <a:pt x="5" y="17"/>
                    <a:pt x="13" y="21"/>
                    <a:pt x="20" y="21"/>
                  </a:cubicBezTo>
                  <a:cubicBezTo>
                    <a:pt x="21" y="21"/>
                    <a:pt x="22" y="21"/>
                    <a:pt x="23" y="21"/>
                  </a:cubicBezTo>
                  <a:cubicBezTo>
                    <a:pt x="29" y="20"/>
                    <a:pt x="34" y="17"/>
                    <a:pt x="40" y="17"/>
                  </a:cubicBezTo>
                  <a:cubicBezTo>
                    <a:pt x="40" y="17"/>
                    <a:pt x="41" y="17"/>
                    <a:pt x="41" y="17"/>
                  </a:cubicBezTo>
                  <a:cubicBezTo>
                    <a:pt x="47" y="18"/>
                    <a:pt x="51" y="21"/>
                    <a:pt x="55" y="24"/>
                  </a:cubicBezTo>
                  <a:cubicBezTo>
                    <a:pt x="61" y="27"/>
                    <a:pt x="67" y="29"/>
                    <a:pt x="73" y="29"/>
                  </a:cubicBezTo>
                  <a:cubicBezTo>
                    <a:pt x="75" y="29"/>
                    <a:pt x="77" y="30"/>
                    <a:pt x="78" y="30"/>
                  </a:cubicBezTo>
                  <a:cubicBezTo>
                    <a:pt x="80" y="30"/>
                    <a:pt x="81" y="29"/>
                    <a:pt x="83" y="29"/>
                  </a:cubicBezTo>
                  <a:cubicBezTo>
                    <a:pt x="84" y="29"/>
                    <a:pt x="86" y="29"/>
                    <a:pt x="87" y="29"/>
                  </a:cubicBezTo>
                  <a:cubicBezTo>
                    <a:pt x="90" y="29"/>
                    <a:pt x="93" y="30"/>
                    <a:pt x="95" y="30"/>
                  </a:cubicBezTo>
                  <a:cubicBezTo>
                    <a:pt x="104" y="31"/>
                    <a:pt x="112" y="36"/>
                    <a:pt x="120" y="40"/>
                  </a:cubicBezTo>
                  <a:cubicBezTo>
                    <a:pt x="128" y="43"/>
                    <a:pt x="137" y="45"/>
                    <a:pt x="146" y="45"/>
                  </a:cubicBezTo>
                  <a:cubicBezTo>
                    <a:pt x="156" y="45"/>
                    <a:pt x="165" y="43"/>
                    <a:pt x="173" y="40"/>
                  </a:cubicBezTo>
                  <a:cubicBezTo>
                    <a:pt x="181" y="36"/>
                    <a:pt x="189" y="31"/>
                    <a:pt x="198" y="30"/>
                  </a:cubicBezTo>
                  <a:cubicBezTo>
                    <a:pt x="199" y="30"/>
                    <a:pt x="201" y="30"/>
                    <a:pt x="202" y="30"/>
                  </a:cubicBezTo>
                  <a:cubicBezTo>
                    <a:pt x="204" y="30"/>
                    <a:pt x="205" y="30"/>
                    <a:pt x="206" y="30"/>
                  </a:cubicBezTo>
                  <a:cubicBezTo>
                    <a:pt x="208" y="30"/>
                    <a:pt x="209" y="30"/>
                    <a:pt x="210" y="30"/>
                  </a:cubicBezTo>
                  <a:cubicBezTo>
                    <a:pt x="214" y="30"/>
                    <a:pt x="218" y="30"/>
                    <a:pt x="221" y="28"/>
                  </a:cubicBezTo>
                  <a:cubicBezTo>
                    <a:pt x="227" y="25"/>
                    <a:pt x="230" y="19"/>
                    <a:pt x="233" y="14"/>
                  </a:cubicBezTo>
                  <a:cubicBezTo>
                    <a:pt x="231" y="14"/>
                    <a:pt x="229" y="14"/>
                    <a:pt x="226" y="15"/>
                  </a:cubicBezTo>
                  <a:cubicBezTo>
                    <a:pt x="222" y="15"/>
                    <a:pt x="217" y="16"/>
                    <a:pt x="213" y="16"/>
                  </a:cubicBezTo>
                  <a:cubicBezTo>
                    <a:pt x="203" y="17"/>
                    <a:pt x="192" y="18"/>
                    <a:pt x="179" y="19"/>
                  </a:cubicBezTo>
                  <a:cubicBezTo>
                    <a:pt x="179" y="20"/>
                    <a:pt x="178" y="20"/>
                    <a:pt x="178" y="20"/>
                  </a:cubicBezTo>
                  <a:cubicBezTo>
                    <a:pt x="176" y="22"/>
                    <a:pt x="173" y="25"/>
                    <a:pt x="168" y="28"/>
                  </a:cubicBezTo>
                  <a:cubicBezTo>
                    <a:pt x="164" y="31"/>
                    <a:pt x="159" y="33"/>
                    <a:pt x="154" y="34"/>
                  </a:cubicBezTo>
                  <a:cubicBezTo>
                    <a:pt x="149" y="36"/>
                    <a:pt x="144" y="37"/>
                    <a:pt x="138" y="37"/>
                  </a:cubicBezTo>
                  <a:cubicBezTo>
                    <a:pt x="138" y="37"/>
                    <a:pt x="138" y="37"/>
                    <a:pt x="138" y="37"/>
                  </a:cubicBezTo>
                  <a:cubicBezTo>
                    <a:pt x="135" y="37"/>
                    <a:pt x="133" y="36"/>
                    <a:pt x="130" y="36"/>
                  </a:cubicBezTo>
                  <a:cubicBezTo>
                    <a:pt x="129" y="35"/>
                    <a:pt x="127" y="34"/>
                    <a:pt x="126" y="34"/>
                  </a:cubicBezTo>
                  <a:cubicBezTo>
                    <a:pt x="125" y="33"/>
                    <a:pt x="124" y="32"/>
                    <a:pt x="123" y="30"/>
                  </a:cubicBezTo>
                  <a:cubicBezTo>
                    <a:pt x="118" y="24"/>
                    <a:pt x="114" y="17"/>
                    <a:pt x="109" y="10"/>
                  </a:cubicBezTo>
                  <a:cubicBezTo>
                    <a:pt x="108" y="10"/>
                    <a:pt x="108" y="10"/>
                    <a:pt x="107" y="10"/>
                  </a:cubicBezTo>
                  <a:cubicBezTo>
                    <a:pt x="104" y="10"/>
                    <a:pt x="100" y="10"/>
                    <a:pt x="97" y="10"/>
                  </a:cubicBezTo>
                  <a:cubicBezTo>
                    <a:pt x="94" y="11"/>
                    <a:pt x="90" y="11"/>
                    <a:pt x="87" y="11"/>
                  </a:cubicBezTo>
                  <a:cubicBezTo>
                    <a:pt x="85" y="11"/>
                    <a:pt x="82" y="11"/>
                    <a:pt x="80" y="10"/>
                  </a:cubicBezTo>
                  <a:cubicBezTo>
                    <a:pt x="70" y="8"/>
                    <a:pt x="60" y="5"/>
                    <a:pt x="50" y="4"/>
                  </a:cubicBezTo>
                  <a:cubicBezTo>
                    <a:pt x="42" y="3"/>
                    <a:pt x="32" y="0"/>
                    <a:pt x="22"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96"/>
            <p:cNvSpPr/>
            <p:nvPr/>
          </p:nvSpPr>
          <p:spPr bwMode="auto">
            <a:xfrm>
              <a:off x="2790" y="2822"/>
              <a:ext cx="94" cy="73"/>
            </a:xfrm>
            <a:custGeom>
              <a:avLst/>
              <a:gdLst>
                <a:gd name="T0" fmla="*/ 39 w 39"/>
                <a:gd name="T1" fmla="*/ 3 h 31"/>
                <a:gd name="T2" fmla="*/ 36 w 39"/>
                <a:gd name="T3" fmla="*/ 4 h 31"/>
                <a:gd name="T4" fmla="*/ 29 w 39"/>
                <a:gd name="T5" fmla="*/ 8 h 31"/>
                <a:gd name="T6" fmla="*/ 8 w 39"/>
                <a:gd name="T7" fmla="*/ 25 h 31"/>
                <a:gd name="T8" fmla="*/ 1 w 39"/>
                <a:gd name="T9" fmla="*/ 30 h 31"/>
                <a:gd name="T10" fmla="*/ 0 w 39"/>
                <a:gd name="T11" fmla="*/ 31 h 31"/>
                <a:gd name="T12" fmla="*/ 0 w 39"/>
                <a:gd name="T13" fmla="*/ 30 h 31"/>
                <a:gd name="T14" fmla="*/ 0 w 39"/>
                <a:gd name="T15" fmla="*/ 8 h 31"/>
                <a:gd name="T16" fmla="*/ 1 w 39"/>
                <a:gd name="T17" fmla="*/ 2 h 31"/>
                <a:gd name="T18" fmla="*/ 1 w 39"/>
                <a:gd name="T19" fmla="*/ 0 h 31"/>
                <a:gd name="T20" fmla="*/ 1 w 39"/>
                <a:gd name="T21" fmla="*/ 2 h 31"/>
                <a:gd name="T22" fmla="*/ 1 w 39"/>
                <a:gd name="T23" fmla="*/ 8 h 31"/>
                <a:gd name="T24" fmla="*/ 1 w 39"/>
                <a:gd name="T25" fmla="*/ 30 h 31"/>
                <a:gd name="T26" fmla="*/ 0 w 39"/>
                <a:gd name="T27" fmla="*/ 30 h 31"/>
                <a:gd name="T28" fmla="*/ 7 w 39"/>
                <a:gd name="T29" fmla="*/ 24 h 31"/>
                <a:gd name="T30" fmla="*/ 29 w 39"/>
                <a:gd name="T31" fmla="*/ 7 h 31"/>
                <a:gd name="T32" fmla="*/ 36 w 39"/>
                <a:gd name="T33" fmla="*/ 4 h 31"/>
                <a:gd name="T34" fmla="*/ 39 w 39"/>
                <a:gd name="T3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1">
                  <a:moveTo>
                    <a:pt x="39" y="3"/>
                  </a:moveTo>
                  <a:cubicBezTo>
                    <a:pt x="39" y="3"/>
                    <a:pt x="38" y="3"/>
                    <a:pt x="36" y="4"/>
                  </a:cubicBezTo>
                  <a:cubicBezTo>
                    <a:pt x="34" y="5"/>
                    <a:pt x="32" y="6"/>
                    <a:pt x="29" y="8"/>
                  </a:cubicBezTo>
                  <a:cubicBezTo>
                    <a:pt x="23" y="12"/>
                    <a:pt x="16" y="18"/>
                    <a:pt x="8" y="25"/>
                  </a:cubicBezTo>
                  <a:cubicBezTo>
                    <a:pt x="5" y="27"/>
                    <a:pt x="3" y="29"/>
                    <a:pt x="1" y="30"/>
                  </a:cubicBezTo>
                  <a:cubicBezTo>
                    <a:pt x="0" y="31"/>
                    <a:pt x="0" y="31"/>
                    <a:pt x="0" y="31"/>
                  </a:cubicBezTo>
                  <a:cubicBezTo>
                    <a:pt x="0" y="30"/>
                    <a:pt x="0" y="30"/>
                    <a:pt x="0" y="30"/>
                  </a:cubicBezTo>
                  <a:cubicBezTo>
                    <a:pt x="0" y="22"/>
                    <a:pt x="0" y="15"/>
                    <a:pt x="0" y="8"/>
                  </a:cubicBezTo>
                  <a:cubicBezTo>
                    <a:pt x="0" y="6"/>
                    <a:pt x="0" y="4"/>
                    <a:pt x="1" y="2"/>
                  </a:cubicBezTo>
                  <a:cubicBezTo>
                    <a:pt x="1" y="1"/>
                    <a:pt x="1" y="0"/>
                    <a:pt x="1" y="0"/>
                  </a:cubicBezTo>
                  <a:cubicBezTo>
                    <a:pt x="1" y="0"/>
                    <a:pt x="1" y="1"/>
                    <a:pt x="1" y="2"/>
                  </a:cubicBezTo>
                  <a:cubicBezTo>
                    <a:pt x="1" y="4"/>
                    <a:pt x="1" y="6"/>
                    <a:pt x="1" y="8"/>
                  </a:cubicBezTo>
                  <a:cubicBezTo>
                    <a:pt x="1" y="15"/>
                    <a:pt x="1" y="22"/>
                    <a:pt x="1" y="30"/>
                  </a:cubicBezTo>
                  <a:cubicBezTo>
                    <a:pt x="0" y="30"/>
                    <a:pt x="0" y="30"/>
                    <a:pt x="0" y="30"/>
                  </a:cubicBezTo>
                  <a:cubicBezTo>
                    <a:pt x="2" y="28"/>
                    <a:pt x="5" y="26"/>
                    <a:pt x="7" y="24"/>
                  </a:cubicBezTo>
                  <a:cubicBezTo>
                    <a:pt x="15" y="17"/>
                    <a:pt x="23" y="11"/>
                    <a:pt x="29" y="7"/>
                  </a:cubicBezTo>
                  <a:cubicBezTo>
                    <a:pt x="32" y="5"/>
                    <a:pt x="34" y="4"/>
                    <a:pt x="36" y="4"/>
                  </a:cubicBezTo>
                  <a:cubicBezTo>
                    <a:pt x="38" y="3"/>
                    <a:pt x="39" y="3"/>
                    <a:pt x="39" y="3"/>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97"/>
            <p:cNvSpPr/>
            <p:nvPr/>
          </p:nvSpPr>
          <p:spPr bwMode="auto">
            <a:xfrm>
              <a:off x="2869" y="2853"/>
              <a:ext cx="67" cy="428"/>
            </a:xfrm>
            <a:custGeom>
              <a:avLst/>
              <a:gdLst>
                <a:gd name="T0" fmla="*/ 28 w 28"/>
                <a:gd name="T1" fmla="*/ 180 h 180"/>
                <a:gd name="T2" fmla="*/ 27 w 28"/>
                <a:gd name="T3" fmla="*/ 179 h 180"/>
                <a:gd name="T4" fmla="*/ 25 w 28"/>
                <a:gd name="T5" fmla="*/ 173 h 180"/>
                <a:gd name="T6" fmla="*/ 21 w 28"/>
                <a:gd name="T7" fmla="*/ 154 h 180"/>
                <a:gd name="T8" fmla="*/ 19 w 28"/>
                <a:gd name="T9" fmla="*/ 125 h 180"/>
                <a:gd name="T10" fmla="*/ 18 w 28"/>
                <a:gd name="T11" fmla="*/ 89 h 180"/>
                <a:gd name="T12" fmla="*/ 11 w 28"/>
                <a:gd name="T13" fmla="*/ 55 h 180"/>
                <a:gd name="T14" fmla="*/ 3 w 28"/>
                <a:gd name="T15" fmla="*/ 27 h 180"/>
                <a:gd name="T16" fmla="*/ 0 w 28"/>
                <a:gd name="T17" fmla="*/ 7 h 180"/>
                <a:gd name="T18" fmla="*/ 0 w 28"/>
                <a:gd name="T19" fmla="*/ 0 h 180"/>
                <a:gd name="T20" fmla="*/ 0 w 28"/>
                <a:gd name="T21" fmla="*/ 7 h 180"/>
                <a:gd name="T22" fmla="*/ 3 w 28"/>
                <a:gd name="T23" fmla="*/ 26 h 180"/>
                <a:gd name="T24" fmla="*/ 12 w 28"/>
                <a:gd name="T25" fmla="*/ 54 h 180"/>
                <a:gd name="T26" fmla="*/ 19 w 28"/>
                <a:gd name="T27" fmla="*/ 89 h 180"/>
                <a:gd name="T28" fmla="*/ 20 w 28"/>
                <a:gd name="T29" fmla="*/ 125 h 180"/>
                <a:gd name="T30" fmla="*/ 22 w 28"/>
                <a:gd name="T31" fmla="*/ 154 h 180"/>
                <a:gd name="T32" fmla="*/ 26 w 28"/>
                <a:gd name="T33" fmla="*/ 173 h 180"/>
                <a:gd name="T34" fmla="*/ 28 w 28"/>
                <a:gd name="T35" fmla="*/ 178 h 180"/>
                <a:gd name="T36" fmla="*/ 28 w 28"/>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80">
                  <a:moveTo>
                    <a:pt x="28" y="180"/>
                  </a:moveTo>
                  <a:cubicBezTo>
                    <a:pt x="28" y="180"/>
                    <a:pt x="28" y="180"/>
                    <a:pt x="27" y="179"/>
                  </a:cubicBezTo>
                  <a:cubicBezTo>
                    <a:pt x="27" y="177"/>
                    <a:pt x="26" y="175"/>
                    <a:pt x="25" y="173"/>
                  </a:cubicBezTo>
                  <a:cubicBezTo>
                    <a:pt x="24" y="169"/>
                    <a:pt x="22" y="163"/>
                    <a:pt x="21" y="154"/>
                  </a:cubicBezTo>
                  <a:cubicBezTo>
                    <a:pt x="20" y="146"/>
                    <a:pt x="19" y="136"/>
                    <a:pt x="19" y="125"/>
                  </a:cubicBezTo>
                  <a:cubicBezTo>
                    <a:pt x="19" y="114"/>
                    <a:pt x="19" y="102"/>
                    <a:pt x="18" y="89"/>
                  </a:cubicBezTo>
                  <a:cubicBezTo>
                    <a:pt x="17" y="77"/>
                    <a:pt x="15" y="65"/>
                    <a:pt x="11" y="55"/>
                  </a:cubicBezTo>
                  <a:cubicBezTo>
                    <a:pt x="8" y="44"/>
                    <a:pt x="5" y="35"/>
                    <a:pt x="3" y="27"/>
                  </a:cubicBezTo>
                  <a:cubicBezTo>
                    <a:pt x="0" y="19"/>
                    <a:pt x="0" y="12"/>
                    <a:pt x="0" y="7"/>
                  </a:cubicBezTo>
                  <a:cubicBezTo>
                    <a:pt x="0" y="3"/>
                    <a:pt x="0" y="0"/>
                    <a:pt x="0" y="0"/>
                  </a:cubicBezTo>
                  <a:cubicBezTo>
                    <a:pt x="0" y="0"/>
                    <a:pt x="0" y="3"/>
                    <a:pt x="0" y="7"/>
                  </a:cubicBezTo>
                  <a:cubicBezTo>
                    <a:pt x="0" y="12"/>
                    <a:pt x="1" y="18"/>
                    <a:pt x="3" y="26"/>
                  </a:cubicBezTo>
                  <a:cubicBezTo>
                    <a:pt x="6" y="34"/>
                    <a:pt x="9" y="44"/>
                    <a:pt x="12" y="54"/>
                  </a:cubicBezTo>
                  <a:cubicBezTo>
                    <a:pt x="16" y="65"/>
                    <a:pt x="18" y="77"/>
                    <a:pt x="19" y="89"/>
                  </a:cubicBezTo>
                  <a:cubicBezTo>
                    <a:pt x="20" y="102"/>
                    <a:pt x="20" y="114"/>
                    <a:pt x="20" y="125"/>
                  </a:cubicBezTo>
                  <a:cubicBezTo>
                    <a:pt x="21" y="136"/>
                    <a:pt x="21" y="146"/>
                    <a:pt x="22" y="154"/>
                  </a:cubicBezTo>
                  <a:cubicBezTo>
                    <a:pt x="23" y="162"/>
                    <a:pt x="25" y="169"/>
                    <a:pt x="26" y="173"/>
                  </a:cubicBezTo>
                  <a:cubicBezTo>
                    <a:pt x="27" y="175"/>
                    <a:pt x="27" y="177"/>
                    <a:pt x="28" y="178"/>
                  </a:cubicBezTo>
                  <a:cubicBezTo>
                    <a:pt x="28" y="180"/>
                    <a:pt x="28" y="180"/>
                    <a:pt x="28" y="18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98"/>
            <p:cNvSpPr/>
            <p:nvPr/>
          </p:nvSpPr>
          <p:spPr bwMode="auto">
            <a:xfrm>
              <a:off x="2958" y="3036"/>
              <a:ext cx="16" cy="222"/>
            </a:xfrm>
            <a:custGeom>
              <a:avLst/>
              <a:gdLst>
                <a:gd name="T0" fmla="*/ 7 w 7"/>
                <a:gd name="T1" fmla="*/ 93 h 93"/>
                <a:gd name="T2" fmla="*/ 6 w 7"/>
                <a:gd name="T3" fmla="*/ 89 h 93"/>
                <a:gd name="T4" fmla="*/ 4 w 7"/>
                <a:gd name="T5" fmla="*/ 79 h 93"/>
                <a:gd name="T6" fmla="*/ 1 w 7"/>
                <a:gd name="T7" fmla="*/ 46 h 93"/>
                <a:gd name="T8" fmla="*/ 0 w 7"/>
                <a:gd name="T9" fmla="*/ 13 h 93"/>
                <a:gd name="T10" fmla="*/ 0 w 7"/>
                <a:gd name="T11" fmla="*/ 3 h 93"/>
                <a:gd name="T12" fmla="*/ 0 w 7"/>
                <a:gd name="T13" fmla="*/ 0 h 93"/>
                <a:gd name="T14" fmla="*/ 0 w 7"/>
                <a:gd name="T15" fmla="*/ 3 h 93"/>
                <a:gd name="T16" fmla="*/ 0 w 7"/>
                <a:gd name="T17" fmla="*/ 13 h 93"/>
                <a:gd name="T18" fmla="*/ 2 w 7"/>
                <a:gd name="T19" fmla="*/ 46 h 93"/>
                <a:gd name="T20" fmla="*/ 5 w 7"/>
                <a:gd name="T21" fmla="*/ 79 h 93"/>
                <a:gd name="T22" fmla="*/ 6 w 7"/>
                <a:gd name="T23" fmla="*/ 89 h 93"/>
                <a:gd name="T24" fmla="*/ 7 w 7"/>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93">
                  <a:moveTo>
                    <a:pt x="7" y="93"/>
                  </a:moveTo>
                  <a:cubicBezTo>
                    <a:pt x="6" y="93"/>
                    <a:pt x="6" y="91"/>
                    <a:pt x="6" y="89"/>
                  </a:cubicBezTo>
                  <a:cubicBezTo>
                    <a:pt x="5" y="87"/>
                    <a:pt x="5" y="83"/>
                    <a:pt x="4" y="79"/>
                  </a:cubicBezTo>
                  <a:cubicBezTo>
                    <a:pt x="3" y="71"/>
                    <a:pt x="2" y="59"/>
                    <a:pt x="1" y="46"/>
                  </a:cubicBezTo>
                  <a:cubicBezTo>
                    <a:pt x="0" y="34"/>
                    <a:pt x="0" y="22"/>
                    <a:pt x="0" y="13"/>
                  </a:cubicBezTo>
                  <a:cubicBezTo>
                    <a:pt x="0" y="9"/>
                    <a:pt x="0" y="6"/>
                    <a:pt x="0" y="3"/>
                  </a:cubicBezTo>
                  <a:cubicBezTo>
                    <a:pt x="0" y="1"/>
                    <a:pt x="0" y="0"/>
                    <a:pt x="0" y="0"/>
                  </a:cubicBezTo>
                  <a:cubicBezTo>
                    <a:pt x="0" y="0"/>
                    <a:pt x="0" y="1"/>
                    <a:pt x="0" y="3"/>
                  </a:cubicBezTo>
                  <a:cubicBezTo>
                    <a:pt x="0" y="6"/>
                    <a:pt x="0" y="10"/>
                    <a:pt x="0" y="13"/>
                  </a:cubicBezTo>
                  <a:cubicBezTo>
                    <a:pt x="1" y="22"/>
                    <a:pt x="1" y="33"/>
                    <a:pt x="2" y="46"/>
                  </a:cubicBezTo>
                  <a:cubicBezTo>
                    <a:pt x="3" y="59"/>
                    <a:pt x="4" y="71"/>
                    <a:pt x="5" y="79"/>
                  </a:cubicBezTo>
                  <a:cubicBezTo>
                    <a:pt x="6" y="83"/>
                    <a:pt x="6" y="86"/>
                    <a:pt x="6" y="89"/>
                  </a:cubicBezTo>
                  <a:cubicBezTo>
                    <a:pt x="7" y="91"/>
                    <a:pt x="7" y="93"/>
                    <a:pt x="7" y="93"/>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99"/>
            <p:cNvSpPr/>
            <p:nvPr/>
          </p:nvSpPr>
          <p:spPr bwMode="auto">
            <a:xfrm>
              <a:off x="2972" y="3017"/>
              <a:ext cx="14" cy="17"/>
            </a:xfrm>
            <a:custGeom>
              <a:avLst/>
              <a:gdLst>
                <a:gd name="T0" fmla="*/ 2 w 6"/>
                <a:gd name="T1" fmla="*/ 1 h 7"/>
                <a:gd name="T2" fmla="*/ 6 w 6"/>
                <a:gd name="T3" fmla="*/ 3 h 7"/>
                <a:gd name="T4" fmla="*/ 2 w 6"/>
                <a:gd name="T5" fmla="*/ 6 h 7"/>
                <a:gd name="T6" fmla="*/ 2 w 6"/>
                <a:gd name="T7" fmla="*/ 1 h 7"/>
              </a:gdLst>
              <a:ahLst/>
              <a:cxnLst>
                <a:cxn ang="0">
                  <a:pos x="T0" y="T1"/>
                </a:cxn>
                <a:cxn ang="0">
                  <a:pos x="T2" y="T3"/>
                </a:cxn>
                <a:cxn ang="0">
                  <a:pos x="T4" y="T5"/>
                </a:cxn>
                <a:cxn ang="0">
                  <a:pos x="T6" y="T7"/>
                </a:cxn>
              </a:cxnLst>
              <a:rect l="0" t="0" r="r" b="b"/>
              <a:pathLst>
                <a:path w="6" h="7">
                  <a:moveTo>
                    <a:pt x="2" y="1"/>
                  </a:moveTo>
                  <a:cubicBezTo>
                    <a:pt x="4" y="0"/>
                    <a:pt x="6" y="2"/>
                    <a:pt x="6" y="3"/>
                  </a:cubicBezTo>
                  <a:cubicBezTo>
                    <a:pt x="6" y="5"/>
                    <a:pt x="4" y="7"/>
                    <a:pt x="2" y="6"/>
                  </a:cubicBezTo>
                  <a:cubicBezTo>
                    <a:pt x="1" y="5"/>
                    <a:pt x="0" y="2"/>
                    <a:pt x="2" y="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100"/>
            <p:cNvSpPr/>
            <p:nvPr/>
          </p:nvSpPr>
          <p:spPr bwMode="auto">
            <a:xfrm>
              <a:off x="2927" y="3010"/>
              <a:ext cx="14" cy="16"/>
            </a:xfrm>
            <a:custGeom>
              <a:avLst/>
              <a:gdLst>
                <a:gd name="T0" fmla="*/ 2 w 6"/>
                <a:gd name="T1" fmla="*/ 1 h 7"/>
                <a:gd name="T2" fmla="*/ 5 w 6"/>
                <a:gd name="T3" fmla="*/ 3 h 7"/>
                <a:gd name="T4" fmla="*/ 2 w 6"/>
                <a:gd name="T5" fmla="*/ 6 h 7"/>
                <a:gd name="T6" fmla="*/ 1 w 6"/>
                <a:gd name="T7" fmla="*/ 1 h 7"/>
              </a:gdLst>
              <a:ahLst/>
              <a:cxnLst>
                <a:cxn ang="0">
                  <a:pos x="T0" y="T1"/>
                </a:cxn>
                <a:cxn ang="0">
                  <a:pos x="T2" y="T3"/>
                </a:cxn>
                <a:cxn ang="0">
                  <a:pos x="T4" y="T5"/>
                </a:cxn>
                <a:cxn ang="0">
                  <a:pos x="T6" y="T7"/>
                </a:cxn>
              </a:cxnLst>
              <a:rect l="0" t="0" r="r" b="b"/>
              <a:pathLst>
                <a:path w="6" h="7">
                  <a:moveTo>
                    <a:pt x="2" y="1"/>
                  </a:moveTo>
                  <a:cubicBezTo>
                    <a:pt x="3" y="0"/>
                    <a:pt x="6" y="2"/>
                    <a:pt x="5" y="3"/>
                  </a:cubicBezTo>
                  <a:cubicBezTo>
                    <a:pt x="5" y="5"/>
                    <a:pt x="3" y="7"/>
                    <a:pt x="2" y="6"/>
                  </a:cubicBezTo>
                  <a:cubicBezTo>
                    <a:pt x="0" y="5"/>
                    <a:pt x="0" y="2"/>
                    <a:pt x="1" y="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01"/>
            <p:cNvSpPr/>
            <p:nvPr/>
          </p:nvSpPr>
          <p:spPr bwMode="auto">
            <a:xfrm>
              <a:off x="2934" y="3179"/>
              <a:ext cx="14" cy="14"/>
            </a:xfrm>
            <a:custGeom>
              <a:avLst/>
              <a:gdLst>
                <a:gd name="T0" fmla="*/ 2 w 6"/>
                <a:gd name="T1" fmla="*/ 0 h 6"/>
                <a:gd name="T2" fmla="*/ 6 w 6"/>
                <a:gd name="T3" fmla="*/ 3 h 6"/>
                <a:gd name="T4" fmla="*/ 2 w 6"/>
                <a:gd name="T5" fmla="*/ 5 h 6"/>
                <a:gd name="T6" fmla="*/ 2 w 6"/>
                <a:gd name="T7" fmla="*/ 1 h 6"/>
              </a:gdLst>
              <a:ahLst/>
              <a:cxnLst>
                <a:cxn ang="0">
                  <a:pos x="T0" y="T1"/>
                </a:cxn>
                <a:cxn ang="0">
                  <a:pos x="T2" y="T3"/>
                </a:cxn>
                <a:cxn ang="0">
                  <a:pos x="T4" y="T5"/>
                </a:cxn>
                <a:cxn ang="0">
                  <a:pos x="T6" y="T7"/>
                </a:cxn>
              </a:cxnLst>
              <a:rect l="0" t="0" r="r" b="b"/>
              <a:pathLst>
                <a:path w="6" h="6">
                  <a:moveTo>
                    <a:pt x="2" y="0"/>
                  </a:moveTo>
                  <a:cubicBezTo>
                    <a:pt x="4" y="0"/>
                    <a:pt x="6" y="1"/>
                    <a:pt x="6" y="3"/>
                  </a:cubicBezTo>
                  <a:cubicBezTo>
                    <a:pt x="6" y="5"/>
                    <a:pt x="4" y="6"/>
                    <a:pt x="2" y="5"/>
                  </a:cubicBezTo>
                  <a:cubicBezTo>
                    <a:pt x="1" y="4"/>
                    <a:pt x="0" y="2"/>
                    <a:pt x="2" y="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02"/>
            <p:cNvSpPr/>
            <p:nvPr/>
          </p:nvSpPr>
          <p:spPr bwMode="auto">
            <a:xfrm>
              <a:off x="3034" y="2919"/>
              <a:ext cx="12" cy="15"/>
            </a:xfrm>
            <a:custGeom>
              <a:avLst/>
              <a:gdLst>
                <a:gd name="T0" fmla="*/ 2 w 5"/>
                <a:gd name="T1" fmla="*/ 1 h 6"/>
                <a:gd name="T2" fmla="*/ 5 w 5"/>
                <a:gd name="T3" fmla="*/ 3 h 6"/>
                <a:gd name="T4" fmla="*/ 1 w 5"/>
                <a:gd name="T5" fmla="*/ 6 h 6"/>
                <a:gd name="T6" fmla="*/ 1 w 5"/>
                <a:gd name="T7" fmla="*/ 1 h 6"/>
              </a:gdLst>
              <a:ahLst/>
              <a:cxnLst>
                <a:cxn ang="0">
                  <a:pos x="T0" y="T1"/>
                </a:cxn>
                <a:cxn ang="0">
                  <a:pos x="T2" y="T3"/>
                </a:cxn>
                <a:cxn ang="0">
                  <a:pos x="T4" y="T5"/>
                </a:cxn>
                <a:cxn ang="0">
                  <a:pos x="T6" y="T7"/>
                </a:cxn>
              </a:cxnLst>
              <a:rect l="0" t="0" r="r" b="b"/>
              <a:pathLst>
                <a:path w="5" h="6">
                  <a:moveTo>
                    <a:pt x="2" y="1"/>
                  </a:moveTo>
                  <a:cubicBezTo>
                    <a:pt x="3" y="0"/>
                    <a:pt x="5" y="1"/>
                    <a:pt x="5" y="3"/>
                  </a:cubicBezTo>
                  <a:cubicBezTo>
                    <a:pt x="5" y="5"/>
                    <a:pt x="3" y="6"/>
                    <a:pt x="1" y="6"/>
                  </a:cubicBezTo>
                  <a:cubicBezTo>
                    <a:pt x="0" y="5"/>
                    <a:pt x="0" y="2"/>
                    <a:pt x="1" y="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103"/>
            <p:cNvSpPr/>
            <p:nvPr/>
          </p:nvSpPr>
          <p:spPr bwMode="auto">
            <a:xfrm>
              <a:off x="2876" y="2843"/>
              <a:ext cx="15" cy="14"/>
            </a:xfrm>
            <a:custGeom>
              <a:avLst/>
              <a:gdLst>
                <a:gd name="T0" fmla="*/ 2 w 6"/>
                <a:gd name="T1" fmla="*/ 1 h 6"/>
                <a:gd name="T2" fmla="*/ 6 w 6"/>
                <a:gd name="T3" fmla="*/ 3 h 6"/>
                <a:gd name="T4" fmla="*/ 2 w 6"/>
                <a:gd name="T5" fmla="*/ 6 h 6"/>
                <a:gd name="T6" fmla="*/ 1 w 6"/>
                <a:gd name="T7" fmla="*/ 1 h 6"/>
                <a:gd name="T8" fmla="*/ 2 w 6"/>
                <a:gd name="T9" fmla="*/ 1 h 6"/>
              </a:gdLst>
              <a:ahLst/>
              <a:cxnLst>
                <a:cxn ang="0">
                  <a:pos x="T0" y="T1"/>
                </a:cxn>
                <a:cxn ang="0">
                  <a:pos x="T2" y="T3"/>
                </a:cxn>
                <a:cxn ang="0">
                  <a:pos x="T4" y="T5"/>
                </a:cxn>
                <a:cxn ang="0">
                  <a:pos x="T6" y="T7"/>
                </a:cxn>
                <a:cxn ang="0">
                  <a:pos x="T8" y="T9"/>
                </a:cxn>
              </a:cxnLst>
              <a:rect l="0" t="0" r="r" b="b"/>
              <a:pathLst>
                <a:path w="6" h="6">
                  <a:moveTo>
                    <a:pt x="2" y="1"/>
                  </a:moveTo>
                  <a:cubicBezTo>
                    <a:pt x="3" y="0"/>
                    <a:pt x="6" y="2"/>
                    <a:pt x="6" y="3"/>
                  </a:cubicBezTo>
                  <a:cubicBezTo>
                    <a:pt x="5" y="5"/>
                    <a:pt x="3" y="6"/>
                    <a:pt x="2" y="6"/>
                  </a:cubicBezTo>
                  <a:cubicBezTo>
                    <a:pt x="0" y="5"/>
                    <a:pt x="0" y="2"/>
                    <a:pt x="1" y="1"/>
                  </a:cubicBezTo>
                  <a:cubicBezTo>
                    <a:pt x="2" y="1"/>
                    <a:pt x="2" y="1"/>
                    <a:pt x="2" y="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04"/>
            <p:cNvSpPr/>
            <p:nvPr/>
          </p:nvSpPr>
          <p:spPr bwMode="auto">
            <a:xfrm>
              <a:off x="2979" y="2786"/>
              <a:ext cx="235" cy="321"/>
            </a:xfrm>
            <a:custGeom>
              <a:avLst/>
              <a:gdLst>
                <a:gd name="T0" fmla="*/ 93 w 98"/>
                <a:gd name="T1" fmla="*/ 0 h 135"/>
                <a:gd name="T2" fmla="*/ 95 w 98"/>
                <a:gd name="T3" fmla="*/ 4 h 135"/>
                <a:gd name="T4" fmla="*/ 96 w 98"/>
                <a:gd name="T5" fmla="*/ 14 h 135"/>
                <a:gd name="T6" fmla="*/ 96 w 98"/>
                <a:gd name="T7" fmla="*/ 51 h 135"/>
                <a:gd name="T8" fmla="*/ 96 w 98"/>
                <a:gd name="T9" fmla="*/ 52 h 135"/>
                <a:gd name="T10" fmla="*/ 95 w 98"/>
                <a:gd name="T11" fmla="*/ 51 h 135"/>
                <a:gd name="T12" fmla="*/ 64 w 98"/>
                <a:gd name="T13" fmla="*/ 37 h 135"/>
                <a:gd name="T14" fmla="*/ 65 w 98"/>
                <a:gd name="T15" fmla="*/ 37 h 135"/>
                <a:gd name="T16" fmla="*/ 62 w 98"/>
                <a:gd name="T17" fmla="*/ 45 h 135"/>
                <a:gd name="T18" fmla="*/ 53 w 98"/>
                <a:gd name="T19" fmla="*/ 49 h 135"/>
                <a:gd name="T20" fmla="*/ 36 w 98"/>
                <a:gd name="T21" fmla="*/ 61 h 135"/>
                <a:gd name="T22" fmla="*/ 24 w 98"/>
                <a:gd name="T23" fmla="*/ 76 h 135"/>
                <a:gd name="T24" fmla="*/ 8 w 98"/>
                <a:gd name="T25" fmla="*/ 105 h 135"/>
                <a:gd name="T26" fmla="*/ 2 w 98"/>
                <a:gd name="T27" fmla="*/ 127 h 135"/>
                <a:gd name="T28" fmla="*/ 0 w 98"/>
                <a:gd name="T29" fmla="*/ 133 h 135"/>
                <a:gd name="T30" fmla="*/ 0 w 98"/>
                <a:gd name="T31" fmla="*/ 135 h 135"/>
                <a:gd name="T32" fmla="*/ 0 w 98"/>
                <a:gd name="T33" fmla="*/ 133 h 135"/>
                <a:gd name="T34" fmla="*/ 1 w 98"/>
                <a:gd name="T35" fmla="*/ 127 h 135"/>
                <a:gd name="T36" fmla="*/ 7 w 98"/>
                <a:gd name="T37" fmla="*/ 105 h 135"/>
                <a:gd name="T38" fmla="*/ 23 w 98"/>
                <a:gd name="T39" fmla="*/ 75 h 135"/>
                <a:gd name="T40" fmla="*/ 35 w 98"/>
                <a:gd name="T41" fmla="*/ 60 h 135"/>
                <a:gd name="T42" fmla="*/ 52 w 98"/>
                <a:gd name="T43" fmla="*/ 48 h 135"/>
                <a:gd name="T44" fmla="*/ 61 w 98"/>
                <a:gd name="T45" fmla="*/ 44 h 135"/>
                <a:gd name="T46" fmla="*/ 64 w 98"/>
                <a:gd name="T47" fmla="*/ 37 h 135"/>
                <a:gd name="T48" fmla="*/ 63 w 98"/>
                <a:gd name="T49" fmla="*/ 36 h 135"/>
                <a:gd name="T50" fmla="*/ 64 w 98"/>
                <a:gd name="T51" fmla="*/ 36 h 135"/>
                <a:gd name="T52" fmla="*/ 96 w 98"/>
                <a:gd name="T53" fmla="*/ 50 h 135"/>
                <a:gd name="T54" fmla="*/ 95 w 98"/>
                <a:gd name="T55" fmla="*/ 51 h 135"/>
                <a:gd name="T56" fmla="*/ 96 w 98"/>
                <a:gd name="T57" fmla="*/ 14 h 135"/>
                <a:gd name="T58" fmla="*/ 94 w 98"/>
                <a:gd name="T59" fmla="*/ 4 h 135"/>
                <a:gd name="T60" fmla="*/ 94 w 98"/>
                <a:gd name="T61" fmla="*/ 1 h 135"/>
                <a:gd name="T62" fmla="*/ 93 w 98"/>
                <a:gd name="T6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35">
                  <a:moveTo>
                    <a:pt x="93" y="0"/>
                  </a:moveTo>
                  <a:cubicBezTo>
                    <a:pt x="93" y="0"/>
                    <a:pt x="94" y="1"/>
                    <a:pt x="95" y="4"/>
                  </a:cubicBezTo>
                  <a:cubicBezTo>
                    <a:pt x="95" y="6"/>
                    <a:pt x="96" y="9"/>
                    <a:pt x="96" y="14"/>
                  </a:cubicBezTo>
                  <a:cubicBezTo>
                    <a:pt x="97" y="23"/>
                    <a:pt x="98" y="36"/>
                    <a:pt x="96" y="51"/>
                  </a:cubicBezTo>
                  <a:cubicBezTo>
                    <a:pt x="96" y="52"/>
                    <a:pt x="96" y="52"/>
                    <a:pt x="96" y="52"/>
                  </a:cubicBezTo>
                  <a:cubicBezTo>
                    <a:pt x="95" y="51"/>
                    <a:pt x="95" y="51"/>
                    <a:pt x="95" y="51"/>
                  </a:cubicBezTo>
                  <a:cubicBezTo>
                    <a:pt x="88" y="44"/>
                    <a:pt x="77" y="39"/>
                    <a:pt x="64" y="37"/>
                  </a:cubicBezTo>
                  <a:cubicBezTo>
                    <a:pt x="65" y="37"/>
                    <a:pt x="65" y="37"/>
                    <a:pt x="65" y="37"/>
                  </a:cubicBezTo>
                  <a:cubicBezTo>
                    <a:pt x="66" y="40"/>
                    <a:pt x="64" y="43"/>
                    <a:pt x="62" y="45"/>
                  </a:cubicBezTo>
                  <a:cubicBezTo>
                    <a:pt x="59" y="48"/>
                    <a:pt x="56" y="48"/>
                    <a:pt x="53" y="49"/>
                  </a:cubicBezTo>
                  <a:cubicBezTo>
                    <a:pt x="46" y="51"/>
                    <a:pt x="41" y="56"/>
                    <a:pt x="36" y="61"/>
                  </a:cubicBezTo>
                  <a:cubicBezTo>
                    <a:pt x="31" y="66"/>
                    <a:pt x="27" y="71"/>
                    <a:pt x="24" y="76"/>
                  </a:cubicBezTo>
                  <a:cubicBezTo>
                    <a:pt x="17" y="86"/>
                    <a:pt x="12" y="97"/>
                    <a:pt x="8" y="105"/>
                  </a:cubicBezTo>
                  <a:cubicBezTo>
                    <a:pt x="5" y="114"/>
                    <a:pt x="3" y="121"/>
                    <a:pt x="2" y="127"/>
                  </a:cubicBezTo>
                  <a:cubicBezTo>
                    <a:pt x="1" y="129"/>
                    <a:pt x="1" y="131"/>
                    <a:pt x="0" y="133"/>
                  </a:cubicBezTo>
                  <a:cubicBezTo>
                    <a:pt x="0" y="134"/>
                    <a:pt x="0" y="135"/>
                    <a:pt x="0" y="135"/>
                  </a:cubicBezTo>
                  <a:cubicBezTo>
                    <a:pt x="0" y="135"/>
                    <a:pt x="0" y="134"/>
                    <a:pt x="0" y="133"/>
                  </a:cubicBezTo>
                  <a:cubicBezTo>
                    <a:pt x="0" y="131"/>
                    <a:pt x="1" y="129"/>
                    <a:pt x="1" y="127"/>
                  </a:cubicBezTo>
                  <a:cubicBezTo>
                    <a:pt x="2" y="121"/>
                    <a:pt x="4" y="114"/>
                    <a:pt x="7" y="105"/>
                  </a:cubicBezTo>
                  <a:cubicBezTo>
                    <a:pt x="11" y="96"/>
                    <a:pt x="16" y="86"/>
                    <a:pt x="23" y="75"/>
                  </a:cubicBezTo>
                  <a:cubicBezTo>
                    <a:pt x="26" y="70"/>
                    <a:pt x="30" y="65"/>
                    <a:pt x="35" y="60"/>
                  </a:cubicBezTo>
                  <a:cubicBezTo>
                    <a:pt x="40" y="55"/>
                    <a:pt x="45" y="50"/>
                    <a:pt x="52" y="48"/>
                  </a:cubicBezTo>
                  <a:cubicBezTo>
                    <a:pt x="56" y="47"/>
                    <a:pt x="59" y="46"/>
                    <a:pt x="61" y="44"/>
                  </a:cubicBezTo>
                  <a:cubicBezTo>
                    <a:pt x="63" y="43"/>
                    <a:pt x="65" y="40"/>
                    <a:pt x="64" y="37"/>
                  </a:cubicBezTo>
                  <a:cubicBezTo>
                    <a:pt x="63" y="36"/>
                    <a:pt x="63" y="36"/>
                    <a:pt x="63" y="36"/>
                  </a:cubicBezTo>
                  <a:cubicBezTo>
                    <a:pt x="64" y="36"/>
                    <a:pt x="64" y="36"/>
                    <a:pt x="64" y="36"/>
                  </a:cubicBezTo>
                  <a:cubicBezTo>
                    <a:pt x="77" y="37"/>
                    <a:pt x="88" y="43"/>
                    <a:pt x="96" y="50"/>
                  </a:cubicBezTo>
                  <a:cubicBezTo>
                    <a:pt x="95" y="51"/>
                    <a:pt x="95" y="51"/>
                    <a:pt x="95" y="51"/>
                  </a:cubicBezTo>
                  <a:cubicBezTo>
                    <a:pt x="97" y="36"/>
                    <a:pt x="97" y="23"/>
                    <a:pt x="96" y="14"/>
                  </a:cubicBezTo>
                  <a:cubicBezTo>
                    <a:pt x="95" y="10"/>
                    <a:pt x="95" y="6"/>
                    <a:pt x="94" y="4"/>
                  </a:cubicBezTo>
                  <a:cubicBezTo>
                    <a:pt x="94" y="3"/>
                    <a:pt x="94" y="2"/>
                    <a:pt x="94" y="1"/>
                  </a:cubicBezTo>
                  <a:cubicBezTo>
                    <a:pt x="94" y="1"/>
                    <a:pt x="93" y="0"/>
                    <a:pt x="93" y="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05"/>
            <p:cNvSpPr/>
            <p:nvPr/>
          </p:nvSpPr>
          <p:spPr bwMode="auto">
            <a:xfrm>
              <a:off x="3039" y="3015"/>
              <a:ext cx="177" cy="143"/>
            </a:xfrm>
            <a:custGeom>
              <a:avLst/>
              <a:gdLst>
                <a:gd name="T0" fmla="*/ 6 w 74"/>
                <a:gd name="T1" fmla="*/ 9 h 60"/>
                <a:gd name="T2" fmla="*/ 8 w 74"/>
                <a:gd name="T3" fmla="*/ 8 h 60"/>
                <a:gd name="T4" fmla="*/ 14 w 74"/>
                <a:gd name="T5" fmla="*/ 7 h 60"/>
                <a:gd name="T6" fmla="*/ 38 w 74"/>
                <a:gd name="T7" fmla="*/ 2 h 60"/>
                <a:gd name="T8" fmla="*/ 54 w 74"/>
                <a:gd name="T9" fmla="*/ 1 h 60"/>
                <a:gd name="T10" fmla="*/ 63 w 74"/>
                <a:gd name="T11" fmla="*/ 3 h 60"/>
                <a:gd name="T12" fmla="*/ 71 w 74"/>
                <a:gd name="T13" fmla="*/ 9 h 60"/>
                <a:gd name="T14" fmla="*/ 73 w 74"/>
                <a:gd name="T15" fmla="*/ 19 h 60"/>
                <a:gd name="T16" fmla="*/ 70 w 74"/>
                <a:gd name="T17" fmla="*/ 30 h 60"/>
                <a:gd name="T18" fmla="*/ 67 w 74"/>
                <a:gd name="T19" fmla="*/ 40 h 60"/>
                <a:gd name="T20" fmla="*/ 63 w 74"/>
                <a:gd name="T21" fmla="*/ 51 h 60"/>
                <a:gd name="T22" fmla="*/ 61 w 74"/>
                <a:gd name="T23" fmla="*/ 57 h 60"/>
                <a:gd name="T24" fmla="*/ 60 w 74"/>
                <a:gd name="T25" fmla="*/ 56 h 60"/>
                <a:gd name="T26" fmla="*/ 59 w 74"/>
                <a:gd name="T27" fmla="*/ 46 h 60"/>
                <a:gd name="T28" fmla="*/ 51 w 74"/>
                <a:gd name="T29" fmla="*/ 40 h 60"/>
                <a:gd name="T30" fmla="*/ 32 w 74"/>
                <a:gd name="T31" fmla="*/ 41 h 60"/>
                <a:gd name="T32" fmla="*/ 14 w 74"/>
                <a:gd name="T33" fmla="*/ 44 h 60"/>
                <a:gd name="T34" fmla="*/ 6 w 74"/>
                <a:gd name="T35" fmla="*/ 45 h 60"/>
                <a:gd name="T36" fmla="*/ 2 w 74"/>
                <a:gd name="T37" fmla="*/ 45 h 60"/>
                <a:gd name="T38" fmla="*/ 0 w 74"/>
                <a:gd name="T39" fmla="*/ 41 h 60"/>
                <a:gd name="T40" fmla="*/ 3 w 74"/>
                <a:gd name="T41" fmla="*/ 19 h 60"/>
                <a:gd name="T42" fmla="*/ 4 w 74"/>
                <a:gd name="T43" fmla="*/ 13 h 60"/>
                <a:gd name="T44" fmla="*/ 5 w 74"/>
                <a:gd name="T45" fmla="*/ 11 h 60"/>
                <a:gd name="T46" fmla="*/ 5 w 74"/>
                <a:gd name="T47" fmla="*/ 13 h 60"/>
                <a:gd name="T48" fmla="*/ 3 w 74"/>
                <a:gd name="T49" fmla="*/ 19 h 60"/>
                <a:gd name="T50" fmla="*/ 1 w 74"/>
                <a:gd name="T51" fmla="*/ 41 h 60"/>
                <a:gd name="T52" fmla="*/ 2 w 74"/>
                <a:gd name="T53" fmla="*/ 44 h 60"/>
                <a:gd name="T54" fmla="*/ 6 w 74"/>
                <a:gd name="T55" fmla="*/ 44 h 60"/>
                <a:gd name="T56" fmla="*/ 14 w 74"/>
                <a:gd name="T57" fmla="*/ 43 h 60"/>
                <a:gd name="T58" fmla="*/ 32 w 74"/>
                <a:gd name="T59" fmla="*/ 40 h 60"/>
                <a:gd name="T60" fmla="*/ 51 w 74"/>
                <a:gd name="T61" fmla="*/ 39 h 60"/>
                <a:gd name="T62" fmla="*/ 60 w 74"/>
                <a:gd name="T63" fmla="*/ 46 h 60"/>
                <a:gd name="T64" fmla="*/ 62 w 74"/>
                <a:gd name="T65" fmla="*/ 51 h 60"/>
                <a:gd name="T66" fmla="*/ 61 w 74"/>
                <a:gd name="T67" fmla="*/ 57 h 60"/>
                <a:gd name="T68" fmla="*/ 59 w 74"/>
                <a:gd name="T69" fmla="*/ 60 h 60"/>
                <a:gd name="T70" fmla="*/ 60 w 74"/>
                <a:gd name="T71" fmla="*/ 56 h 60"/>
                <a:gd name="T72" fmla="*/ 61 w 74"/>
                <a:gd name="T73" fmla="*/ 51 h 60"/>
                <a:gd name="T74" fmla="*/ 65 w 74"/>
                <a:gd name="T75" fmla="*/ 40 h 60"/>
                <a:gd name="T76" fmla="*/ 69 w 74"/>
                <a:gd name="T77" fmla="*/ 29 h 60"/>
                <a:gd name="T78" fmla="*/ 72 w 74"/>
                <a:gd name="T79" fmla="*/ 19 h 60"/>
                <a:gd name="T80" fmla="*/ 71 w 74"/>
                <a:gd name="T81" fmla="*/ 10 h 60"/>
                <a:gd name="T82" fmla="*/ 63 w 74"/>
                <a:gd name="T83" fmla="*/ 4 h 60"/>
                <a:gd name="T84" fmla="*/ 54 w 74"/>
                <a:gd name="T85" fmla="*/ 2 h 60"/>
                <a:gd name="T86" fmla="*/ 38 w 74"/>
                <a:gd name="T87" fmla="*/ 3 h 60"/>
                <a:gd name="T88" fmla="*/ 14 w 74"/>
                <a:gd name="T89" fmla="*/ 7 h 60"/>
                <a:gd name="T90" fmla="*/ 8 w 74"/>
                <a:gd name="T91" fmla="*/ 8 h 60"/>
                <a:gd name="T92" fmla="*/ 6 w 74"/>
                <a:gd name="T9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 h="60">
                  <a:moveTo>
                    <a:pt x="6" y="9"/>
                  </a:moveTo>
                  <a:cubicBezTo>
                    <a:pt x="6" y="9"/>
                    <a:pt x="7" y="8"/>
                    <a:pt x="8" y="8"/>
                  </a:cubicBezTo>
                  <a:cubicBezTo>
                    <a:pt x="10" y="8"/>
                    <a:pt x="12" y="7"/>
                    <a:pt x="14" y="7"/>
                  </a:cubicBezTo>
                  <a:cubicBezTo>
                    <a:pt x="20" y="6"/>
                    <a:pt x="28" y="4"/>
                    <a:pt x="38" y="2"/>
                  </a:cubicBezTo>
                  <a:cubicBezTo>
                    <a:pt x="43" y="1"/>
                    <a:pt x="48" y="0"/>
                    <a:pt x="54" y="1"/>
                  </a:cubicBezTo>
                  <a:cubicBezTo>
                    <a:pt x="57" y="1"/>
                    <a:pt x="60" y="2"/>
                    <a:pt x="63" y="3"/>
                  </a:cubicBezTo>
                  <a:cubicBezTo>
                    <a:pt x="66" y="4"/>
                    <a:pt x="69" y="6"/>
                    <a:pt x="71" y="9"/>
                  </a:cubicBezTo>
                  <a:cubicBezTo>
                    <a:pt x="74" y="12"/>
                    <a:pt x="73" y="16"/>
                    <a:pt x="73" y="19"/>
                  </a:cubicBezTo>
                  <a:cubicBezTo>
                    <a:pt x="73" y="23"/>
                    <a:pt x="72" y="26"/>
                    <a:pt x="70" y="30"/>
                  </a:cubicBezTo>
                  <a:cubicBezTo>
                    <a:pt x="69" y="33"/>
                    <a:pt x="68" y="37"/>
                    <a:pt x="67" y="40"/>
                  </a:cubicBezTo>
                  <a:cubicBezTo>
                    <a:pt x="65" y="44"/>
                    <a:pt x="64" y="47"/>
                    <a:pt x="63" y="51"/>
                  </a:cubicBezTo>
                  <a:cubicBezTo>
                    <a:pt x="62" y="53"/>
                    <a:pt x="61" y="55"/>
                    <a:pt x="61" y="57"/>
                  </a:cubicBezTo>
                  <a:cubicBezTo>
                    <a:pt x="60" y="56"/>
                    <a:pt x="60" y="56"/>
                    <a:pt x="60" y="56"/>
                  </a:cubicBezTo>
                  <a:cubicBezTo>
                    <a:pt x="62" y="53"/>
                    <a:pt x="60" y="49"/>
                    <a:pt x="59" y="46"/>
                  </a:cubicBezTo>
                  <a:cubicBezTo>
                    <a:pt x="57" y="44"/>
                    <a:pt x="54" y="41"/>
                    <a:pt x="51" y="40"/>
                  </a:cubicBezTo>
                  <a:cubicBezTo>
                    <a:pt x="45" y="38"/>
                    <a:pt x="38" y="40"/>
                    <a:pt x="32" y="41"/>
                  </a:cubicBezTo>
                  <a:cubicBezTo>
                    <a:pt x="25" y="42"/>
                    <a:pt x="20" y="43"/>
                    <a:pt x="14" y="44"/>
                  </a:cubicBezTo>
                  <a:cubicBezTo>
                    <a:pt x="11" y="44"/>
                    <a:pt x="9" y="45"/>
                    <a:pt x="6" y="45"/>
                  </a:cubicBezTo>
                  <a:cubicBezTo>
                    <a:pt x="5" y="45"/>
                    <a:pt x="3" y="46"/>
                    <a:pt x="2" y="45"/>
                  </a:cubicBezTo>
                  <a:cubicBezTo>
                    <a:pt x="1" y="44"/>
                    <a:pt x="0" y="42"/>
                    <a:pt x="0" y="41"/>
                  </a:cubicBezTo>
                  <a:cubicBezTo>
                    <a:pt x="1" y="32"/>
                    <a:pt x="2" y="24"/>
                    <a:pt x="3" y="19"/>
                  </a:cubicBezTo>
                  <a:cubicBezTo>
                    <a:pt x="3" y="16"/>
                    <a:pt x="4" y="14"/>
                    <a:pt x="4" y="13"/>
                  </a:cubicBezTo>
                  <a:cubicBezTo>
                    <a:pt x="5" y="11"/>
                    <a:pt x="5" y="11"/>
                    <a:pt x="5" y="11"/>
                  </a:cubicBezTo>
                  <a:cubicBezTo>
                    <a:pt x="5" y="11"/>
                    <a:pt x="5" y="12"/>
                    <a:pt x="5" y="13"/>
                  </a:cubicBezTo>
                  <a:cubicBezTo>
                    <a:pt x="4" y="14"/>
                    <a:pt x="4" y="16"/>
                    <a:pt x="3" y="19"/>
                  </a:cubicBezTo>
                  <a:cubicBezTo>
                    <a:pt x="3" y="24"/>
                    <a:pt x="1" y="32"/>
                    <a:pt x="1" y="41"/>
                  </a:cubicBezTo>
                  <a:cubicBezTo>
                    <a:pt x="1" y="42"/>
                    <a:pt x="1" y="44"/>
                    <a:pt x="2" y="44"/>
                  </a:cubicBezTo>
                  <a:cubicBezTo>
                    <a:pt x="3" y="45"/>
                    <a:pt x="5" y="44"/>
                    <a:pt x="6" y="44"/>
                  </a:cubicBezTo>
                  <a:cubicBezTo>
                    <a:pt x="8" y="44"/>
                    <a:pt x="11" y="43"/>
                    <a:pt x="14" y="43"/>
                  </a:cubicBezTo>
                  <a:cubicBezTo>
                    <a:pt x="19" y="42"/>
                    <a:pt x="25" y="41"/>
                    <a:pt x="32" y="40"/>
                  </a:cubicBezTo>
                  <a:cubicBezTo>
                    <a:pt x="38" y="39"/>
                    <a:pt x="44" y="37"/>
                    <a:pt x="51" y="39"/>
                  </a:cubicBezTo>
                  <a:cubicBezTo>
                    <a:pt x="55" y="40"/>
                    <a:pt x="58" y="43"/>
                    <a:pt x="60" y="46"/>
                  </a:cubicBezTo>
                  <a:cubicBezTo>
                    <a:pt x="61" y="47"/>
                    <a:pt x="62" y="49"/>
                    <a:pt x="62" y="51"/>
                  </a:cubicBezTo>
                  <a:cubicBezTo>
                    <a:pt x="62" y="53"/>
                    <a:pt x="62" y="55"/>
                    <a:pt x="61" y="57"/>
                  </a:cubicBezTo>
                  <a:cubicBezTo>
                    <a:pt x="59" y="60"/>
                    <a:pt x="59" y="60"/>
                    <a:pt x="59" y="60"/>
                  </a:cubicBezTo>
                  <a:cubicBezTo>
                    <a:pt x="60" y="56"/>
                    <a:pt x="60" y="56"/>
                    <a:pt x="60" y="56"/>
                  </a:cubicBezTo>
                  <a:cubicBezTo>
                    <a:pt x="60" y="54"/>
                    <a:pt x="61" y="52"/>
                    <a:pt x="61" y="51"/>
                  </a:cubicBezTo>
                  <a:cubicBezTo>
                    <a:pt x="63" y="47"/>
                    <a:pt x="64" y="43"/>
                    <a:pt x="65" y="40"/>
                  </a:cubicBezTo>
                  <a:cubicBezTo>
                    <a:pt x="67" y="36"/>
                    <a:pt x="68" y="33"/>
                    <a:pt x="69" y="29"/>
                  </a:cubicBezTo>
                  <a:cubicBezTo>
                    <a:pt x="71" y="26"/>
                    <a:pt x="72" y="23"/>
                    <a:pt x="72" y="19"/>
                  </a:cubicBezTo>
                  <a:cubicBezTo>
                    <a:pt x="72" y="16"/>
                    <a:pt x="72" y="12"/>
                    <a:pt x="71" y="10"/>
                  </a:cubicBezTo>
                  <a:cubicBezTo>
                    <a:pt x="69" y="7"/>
                    <a:pt x="66" y="5"/>
                    <a:pt x="63" y="4"/>
                  </a:cubicBezTo>
                  <a:cubicBezTo>
                    <a:pt x="60" y="3"/>
                    <a:pt x="57" y="2"/>
                    <a:pt x="54" y="2"/>
                  </a:cubicBezTo>
                  <a:cubicBezTo>
                    <a:pt x="48" y="1"/>
                    <a:pt x="43" y="2"/>
                    <a:pt x="38" y="3"/>
                  </a:cubicBezTo>
                  <a:cubicBezTo>
                    <a:pt x="28" y="4"/>
                    <a:pt x="20" y="6"/>
                    <a:pt x="14" y="7"/>
                  </a:cubicBezTo>
                  <a:cubicBezTo>
                    <a:pt x="12" y="8"/>
                    <a:pt x="10" y="8"/>
                    <a:pt x="8" y="8"/>
                  </a:cubicBezTo>
                  <a:cubicBezTo>
                    <a:pt x="7" y="9"/>
                    <a:pt x="6" y="9"/>
                    <a:pt x="6" y="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106"/>
            <p:cNvSpPr/>
            <p:nvPr/>
          </p:nvSpPr>
          <p:spPr bwMode="auto">
            <a:xfrm>
              <a:off x="2994" y="3119"/>
              <a:ext cx="45" cy="141"/>
            </a:xfrm>
            <a:custGeom>
              <a:avLst/>
              <a:gdLst>
                <a:gd name="T0" fmla="*/ 0 w 19"/>
                <a:gd name="T1" fmla="*/ 59 h 59"/>
                <a:gd name="T2" fmla="*/ 0 w 19"/>
                <a:gd name="T3" fmla="*/ 56 h 59"/>
                <a:gd name="T4" fmla="*/ 0 w 19"/>
                <a:gd name="T5" fmla="*/ 50 h 59"/>
                <a:gd name="T6" fmla="*/ 8 w 19"/>
                <a:gd name="T7" fmla="*/ 29 h 59"/>
                <a:gd name="T8" fmla="*/ 16 w 19"/>
                <a:gd name="T9" fmla="*/ 9 h 59"/>
                <a:gd name="T10" fmla="*/ 19 w 19"/>
                <a:gd name="T11" fmla="*/ 0 h 59"/>
                <a:gd name="T12" fmla="*/ 19 w 19"/>
                <a:gd name="T13" fmla="*/ 3 h 59"/>
                <a:gd name="T14" fmla="*/ 17 w 19"/>
                <a:gd name="T15" fmla="*/ 9 h 59"/>
                <a:gd name="T16" fmla="*/ 9 w 19"/>
                <a:gd name="T17" fmla="*/ 29 h 59"/>
                <a:gd name="T18" fmla="*/ 1 w 19"/>
                <a:gd name="T19" fmla="*/ 50 h 59"/>
                <a:gd name="T20" fmla="*/ 0 w 19"/>
                <a:gd name="T2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59">
                  <a:moveTo>
                    <a:pt x="0" y="59"/>
                  </a:moveTo>
                  <a:cubicBezTo>
                    <a:pt x="0" y="59"/>
                    <a:pt x="0" y="58"/>
                    <a:pt x="0" y="56"/>
                  </a:cubicBezTo>
                  <a:cubicBezTo>
                    <a:pt x="0" y="55"/>
                    <a:pt x="0" y="52"/>
                    <a:pt x="0" y="50"/>
                  </a:cubicBezTo>
                  <a:cubicBezTo>
                    <a:pt x="1" y="44"/>
                    <a:pt x="4" y="37"/>
                    <a:pt x="8" y="29"/>
                  </a:cubicBezTo>
                  <a:cubicBezTo>
                    <a:pt x="11" y="21"/>
                    <a:pt x="15" y="14"/>
                    <a:pt x="16" y="9"/>
                  </a:cubicBezTo>
                  <a:cubicBezTo>
                    <a:pt x="18" y="4"/>
                    <a:pt x="19" y="0"/>
                    <a:pt x="19" y="0"/>
                  </a:cubicBezTo>
                  <a:cubicBezTo>
                    <a:pt x="19" y="0"/>
                    <a:pt x="19" y="1"/>
                    <a:pt x="19" y="3"/>
                  </a:cubicBezTo>
                  <a:cubicBezTo>
                    <a:pt x="19" y="4"/>
                    <a:pt x="18" y="7"/>
                    <a:pt x="17" y="9"/>
                  </a:cubicBezTo>
                  <a:cubicBezTo>
                    <a:pt x="16" y="15"/>
                    <a:pt x="12" y="22"/>
                    <a:pt x="9" y="29"/>
                  </a:cubicBezTo>
                  <a:cubicBezTo>
                    <a:pt x="5" y="37"/>
                    <a:pt x="2" y="44"/>
                    <a:pt x="1" y="50"/>
                  </a:cubicBezTo>
                  <a:cubicBezTo>
                    <a:pt x="0" y="55"/>
                    <a:pt x="0" y="59"/>
                    <a:pt x="0" y="5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07"/>
            <p:cNvSpPr/>
            <p:nvPr/>
          </p:nvSpPr>
          <p:spPr bwMode="auto">
            <a:xfrm>
              <a:off x="2898" y="2826"/>
              <a:ext cx="464" cy="641"/>
            </a:xfrm>
            <a:custGeom>
              <a:avLst/>
              <a:gdLst>
                <a:gd name="T0" fmla="*/ 0 w 194"/>
                <a:gd name="T1" fmla="*/ 197 h 269"/>
                <a:gd name="T2" fmla="*/ 44 w 194"/>
                <a:gd name="T3" fmla="*/ 179 h 269"/>
                <a:gd name="T4" fmla="*/ 46 w 194"/>
                <a:gd name="T5" fmla="*/ 186 h 269"/>
                <a:gd name="T6" fmla="*/ 79 w 194"/>
                <a:gd name="T7" fmla="*/ 184 h 269"/>
                <a:gd name="T8" fmla="*/ 89 w 194"/>
                <a:gd name="T9" fmla="*/ 175 h 269"/>
                <a:gd name="T10" fmla="*/ 107 w 194"/>
                <a:gd name="T11" fmla="*/ 172 h 269"/>
                <a:gd name="T12" fmla="*/ 137 w 194"/>
                <a:gd name="T13" fmla="*/ 89 h 269"/>
                <a:gd name="T14" fmla="*/ 171 w 194"/>
                <a:gd name="T15" fmla="*/ 0 h 269"/>
                <a:gd name="T16" fmla="*/ 193 w 194"/>
                <a:gd name="T17" fmla="*/ 47 h 269"/>
                <a:gd name="T18" fmla="*/ 186 w 194"/>
                <a:gd name="T19" fmla="*/ 188 h 269"/>
                <a:gd name="T20" fmla="*/ 154 w 194"/>
                <a:gd name="T21" fmla="*/ 242 h 269"/>
                <a:gd name="T22" fmla="*/ 93 w 194"/>
                <a:gd name="T23" fmla="*/ 250 h 269"/>
                <a:gd name="T24" fmla="*/ 77 w 194"/>
                <a:gd name="T25" fmla="*/ 261 h 269"/>
                <a:gd name="T26" fmla="*/ 40 w 194"/>
                <a:gd name="T27" fmla="*/ 264 h 269"/>
                <a:gd name="T28" fmla="*/ 0 w 194"/>
                <a:gd name="T29" fmla="*/ 19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269">
                  <a:moveTo>
                    <a:pt x="0" y="197"/>
                  </a:moveTo>
                  <a:cubicBezTo>
                    <a:pt x="0" y="197"/>
                    <a:pt x="42" y="175"/>
                    <a:pt x="44" y="179"/>
                  </a:cubicBezTo>
                  <a:cubicBezTo>
                    <a:pt x="45" y="183"/>
                    <a:pt x="46" y="186"/>
                    <a:pt x="46" y="186"/>
                  </a:cubicBezTo>
                  <a:cubicBezTo>
                    <a:pt x="46" y="186"/>
                    <a:pt x="75" y="181"/>
                    <a:pt x="79" y="184"/>
                  </a:cubicBezTo>
                  <a:cubicBezTo>
                    <a:pt x="79" y="184"/>
                    <a:pt x="84" y="174"/>
                    <a:pt x="89" y="175"/>
                  </a:cubicBezTo>
                  <a:cubicBezTo>
                    <a:pt x="93" y="175"/>
                    <a:pt x="107" y="172"/>
                    <a:pt x="107" y="172"/>
                  </a:cubicBezTo>
                  <a:cubicBezTo>
                    <a:pt x="137" y="89"/>
                    <a:pt x="137" y="89"/>
                    <a:pt x="137" y="89"/>
                  </a:cubicBezTo>
                  <a:cubicBezTo>
                    <a:pt x="171" y="0"/>
                    <a:pt x="171" y="0"/>
                    <a:pt x="171" y="0"/>
                  </a:cubicBezTo>
                  <a:cubicBezTo>
                    <a:pt x="171" y="0"/>
                    <a:pt x="193" y="9"/>
                    <a:pt x="193" y="47"/>
                  </a:cubicBezTo>
                  <a:cubicBezTo>
                    <a:pt x="194" y="86"/>
                    <a:pt x="190" y="170"/>
                    <a:pt x="186" y="188"/>
                  </a:cubicBezTo>
                  <a:cubicBezTo>
                    <a:pt x="182" y="207"/>
                    <a:pt x="166" y="238"/>
                    <a:pt x="154" y="242"/>
                  </a:cubicBezTo>
                  <a:cubicBezTo>
                    <a:pt x="142" y="247"/>
                    <a:pt x="93" y="250"/>
                    <a:pt x="93" y="250"/>
                  </a:cubicBezTo>
                  <a:cubicBezTo>
                    <a:pt x="93" y="250"/>
                    <a:pt x="90" y="256"/>
                    <a:pt x="77" y="261"/>
                  </a:cubicBezTo>
                  <a:cubicBezTo>
                    <a:pt x="63" y="267"/>
                    <a:pt x="47" y="269"/>
                    <a:pt x="40" y="264"/>
                  </a:cubicBezTo>
                  <a:cubicBezTo>
                    <a:pt x="33" y="259"/>
                    <a:pt x="0" y="197"/>
                    <a:pt x="0" y="197"/>
                  </a:cubicBezTo>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08"/>
            <p:cNvSpPr/>
            <p:nvPr/>
          </p:nvSpPr>
          <p:spPr bwMode="auto">
            <a:xfrm>
              <a:off x="3003" y="3260"/>
              <a:ext cx="115" cy="162"/>
            </a:xfrm>
            <a:custGeom>
              <a:avLst/>
              <a:gdLst>
                <a:gd name="T0" fmla="*/ 48 w 48"/>
                <a:gd name="T1" fmla="*/ 68 h 68"/>
                <a:gd name="T2" fmla="*/ 45 w 48"/>
                <a:gd name="T3" fmla="*/ 66 h 68"/>
                <a:gd name="T4" fmla="*/ 39 w 48"/>
                <a:gd name="T5" fmla="*/ 60 h 68"/>
                <a:gd name="T6" fmla="*/ 20 w 48"/>
                <a:gd name="T7" fmla="*/ 37 h 68"/>
                <a:gd name="T8" fmla="*/ 5 w 48"/>
                <a:gd name="T9" fmla="*/ 11 h 68"/>
                <a:gd name="T10" fmla="*/ 1 w 48"/>
                <a:gd name="T11" fmla="*/ 3 h 68"/>
                <a:gd name="T12" fmla="*/ 0 w 48"/>
                <a:gd name="T13" fmla="*/ 0 h 68"/>
                <a:gd name="T14" fmla="*/ 1 w 48"/>
                <a:gd name="T15" fmla="*/ 3 h 68"/>
                <a:gd name="T16" fmla="*/ 5 w 48"/>
                <a:gd name="T17" fmla="*/ 11 h 68"/>
                <a:gd name="T18" fmla="*/ 21 w 48"/>
                <a:gd name="T19" fmla="*/ 36 h 68"/>
                <a:gd name="T20" fmla="*/ 39 w 48"/>
                <a:gd name="T21" fmla="*/ 59 h 68"/>
                <a:gd name="T22" fmla="*/ 45 w 48"/>
                <a:gd name="T23" fmla="*/ 65 h 68"/>
                <a:gd name="T24" fmla="*/ 48 w 48"/>
                <a:gd name="T2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68">
                  <a:moveTo>
                    <a:pt x="48" y="68"/>
                  </a:moveTo>
                  <a:cubicBezTo>
                    <a:pt x="47" y="68"/>
                    <a:pt x="47" y="67"/>
                    <a:pt x="45" y="66"/>
                  </a:cubicBezTo>
                  <a:cubicBezTo>
                    <a:pt x="43" y="64"/>
                    <a:pt x="41" y="62"/>
                    <a:pt x="39" y="60"/>
                  </a:cubicBezTo>
                  <a:cubicBezTo>
                    <a:pt x="33" y="54"/>
                    <a:pt x="26" y="46"/>
                    <a:pt x="20" y="37"/>
                  </a:cubicBezTo>
                  <a:cubicBezTo>
                    <a:pt x="13" y="27"/>
                    <a:pt x="8" y="18"/>
                    <a:pt x="5" y="11"/>
                  </a:cubicBezTo>
                  <a:cubicBezTo>
                    <a:pt x="3" y="8"/>
                    <a:pt x="2" y="5"/>
                    <a:pt x="1" y="3"/>
                  </a:cubicBezTo>
                  <a:cubicBezTo>
                    <a:pt x="0" y="1"/>
                    <a:pt x="0" y="0"/>
                    <a:pt x="0" y="0"/>
                  </a:cubicBezTo>
                  <a:cubicBezTo>
                    <a:pt x="0" y="0"/>
                    <a:pt x="0" y="1"/>
                    <a:pt x="1" y="3"/>
                  </a:cubicBezTo>
                  <a:cubicBezTo>
                    <a:pt x="2" y="5"/>
                    <a:pt x="4" y="7"/>
                    <a:pt x="5" y="11"/>
                  </a:cubicBezTo>
                  <a:cubicBezTo>
                    <a:pt x="9" y="18"/>
                    <a:pt x="14" y="27"/>
                    <a:pt x="21" y="36"/>
                  </a:cubicBezTo>
                  <a:cubicBezTo>
                    <a:pt x="27" y="45"/>
                    <a:pt x="34" y="53"/>
                    <a:pt x="39" y="59"/>
                  </a:cubicBezTo>
                  <a:cubicBezTo>
                    <a:pt x="42" y="62"/>
                    <a:pt x="44" y="64"/>
                    <a:pt x="45" y="65"/>
                  </a:cubicBezTo>
                  <a:cubicBezTo>
                    <a:pt x="47" y="67"/>
                    <a:pt x="48" y="68"/>
                    <a:pt x="48" y="6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109"/>
            <p:cNvSpPr/>
            <p:nvPr/>
          </p:nvSpPr>
          <p:spPr bwMode="auto">
            <a:xfrm>
              <a:off x="3080" y="3260"/>
              <a:ext cx="57" cy="79"/>
            </a:xfrm>
            <a:custGeom>
              <a:avLst/>
              <a:gdLst>
                <a:gd name="T0" fmla="*/ 24 w 24"/>
                <a:gd name="T1" fmla="*/ 33 h 33"/>
                <a:gd name="T2" fmla="*/ 12 w 24"/>
                <a:gd name="T3" fmla="*/ 17 h 33"/>
                <a:gd name="T4" fmla="*/ 1 w 24"/>
                <a:gd name="T5" fmla="*/ 0 h 33"/>
                <a:gd name="T6" fmla="*/ 13 w 24"/>
                <a:gd name="T7" fmla="*/ 16 h 33"/>
                <a:gd name="T8" fmla="*/ 24 w 24"/>
                <a:gd name="T9" fmla="*/ 33 h 33"/>
              </a:gdLst>
              <a:ahLst/>
              <a:cxnLst>
                <a:cxn ang="0">
                  <a:pos x="T0" y="T1"/>
                </a:cxn>
                <a:cxn ang="0">
                  <a:pos x="T2" y="T3"/>
                </a:cxn>
                <a:cxn ang="0">
                  <a:pos x="T4" y="T5"/>
                </a:cxn>
                <a:cxn ang="0">
                  <a:pos x="T6" y="T7"/>
                </a:cxn>
                <a:cxn ang="0">
                  <a:pos x="T8" y="T9"/>
                </a:cxn>
              </a:cxnLst>
              <a:rect l="0" t="0" r="r" b="b"/>
              <a:pathLst>
                <a:path w="24" h="33">
                  <a:moveTo>
                    <a:pt x="24" y="33"/>
                  </a:moveTo>
                  <a:cubicBezTo>
                    <a:pt x="24" y="33"/>
                    <a:pt x="18" y="26"/>
                    <a:pt x="12" y="17"/>
                  </a:cubicBezTo>
                  <a:cubicBezTo>
                    <a:pt x="5" y="8"/>
                    <a:pt x="0" y="1"/>
                    <a:pt x="1" y="0"/>
                  </a:cubicBezTo>
                  <a:cubicBezTo>
                    <a:pt x="1" y="0"/>
                    <a:pt x="6" y="7"/>
                    <a:pt x="13" y="16"/>
                  </a:cubicBezTo>
                  <a:cubicBezTo>
                    <a:pt x="19" y="25"/>
                    <a:pt x="24" y="33"/>
                    <a:pt x="24" y="33"/>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10"/>
            <p:cNvSpPr/>
            <p:nvPr/>
          </p:nvSpPr>
          <p:spPr bwMode="auto">
            <a:xfrm>
              <a:off x="3149" y="3236"/>
              <a:ext cx="67" cy="86"/>
            </a:xfrm>
            <a:custGeom>
              <a:avLst/>
              <a:gdLst>
                <a:gd name="T0" fmla="*/ 28 w 28"/>
                <a:gd name="T1" fmla="*/ 36 h 36"/>
                <a:gd name="T2" fmla="*/ 25 w 28"/>
                <a:gd name="T3" fmla="*/ 30 h 36"/>
                <a:gd name="T4" fmla="*/ 16 w 28"/>
                <a:gd name="T5" fmla="*/ 16 h 36"/>
                <a:gd name="T6" fmla="*/ 5 w 28"/>
                <a:gd name="T7" fmla="*/ 4 h 36"/>
                <a:gd name="T8" fmla="*/ 0 w 28"/>
                <a:gd name="T9" fmla="*/ 0 h 36"/>
                <a:gd name="T10" fmla="*/ 6 w 28"/>
                <a:gd name="T11" fmla="*/ 4 h 36"/>
                <a:gd name="T12" fmla="*/ 17 w 28"/>
                <a:gd name="T13" fmla="*/ 16 h 36"/>
                <a:gd name="T14" fmla="*/ 26 w 28"/>
                <a:gd name="T15" fmla="*/ 30 h 36"/>
                <a:gd name="T16" fmla="*/ 28 w 2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28" y="36"/>
                  </a:moveTo>
                  <a:cubicBezTo>
                    <a:pt x="28" y="36"/>
                    <a:pt x="27" y="34"/>
                    <a:pt x="25" y="30"/>
                  </a:cubicBezTo>
                  <a:cubicBezTo>
                    <a:pt x="23" y="26"/>
                    <a:pt x="20" y="21"/>
                    <a:pt x="16" y="16"/>
                  </a:cubicBezTo>
                  <a:cubicBezTo>
                    <a:pt x="12" y="11"/>
                    <a:pt x="8" y="7"/>
                    <a:pt x="5" y="4"/>
                  </a:cubicBezTo>
                  <a:cubicBezTo>
                    <a:pt x="2" y="2"/>
                    <a:pt x="0" y="0"/>
                    <a:pt x="0" y="0"/>
                  </a:cubicBezTo>
                  <a:cubicBezTo>
                    <a:pt x="0" y="0"/>
                    <a:pt x="2" y="1"/>
                    <a:pt x="6" y="4"/>
                  </a:cubicBezTo>
                  <a:cubicBezTo>
                    <a:pt x="9" y="6"/>
                    <a:pt x="13" y="11"/>
                    <a:pt x="17" y="16"/>
                  </a:cubicBezTo>
                  <a:cubicBezTo>
                    <a:pt x="21" y="21"/>
                    <a:pt x="24" y="26"/>
                    <a:pt x="26" y="30"/>
                  </a:cubicBezTo>
                  <a:cubicBezTo>
                    <a:pt x="27" y="33"/>
                    <a:pt x="28" y="36"/>
                    <a:pt x="28" y="3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111"/>
            <p:cNvSpPr/>
            <p:nvPr/>
          </p:nvSpPr>
          <p:spPr bwMode="auto">
            <a:xfrm>
              <a:off x="3238" y="2876"/>
              <a:ext cx="107" cy="115"/>
            </a:xfrm>
            <a:custGeom>
              <a:avLst/>
              <a:gdLst>
                <a:gd name="T0" fmla="*/ 45 w 45"/>
                <a:gd name="T1" fmla="*/ 0 h 48"/>
                <a:gd name="T2" fmla="*/ 44 w 45"/>
                <a:gd name="T3" fmla="*/ 2 h 48"/>
                <a:gd name="T4" fmla="*/ 40 w 45"/>
                <a:gd name="T5" fmla="*/ 8 h 48"/>
                <a:gd name="T6" fmla="*/ 25 w 45"/>
                <a:gd name="T7" fmla="*/ 26 h 48"/>
                <a:gd name="T8" fmla="*/ 8 w 45"/>
                <a:gd name="T9" fmla="*/ 42 h 48"/>
                <a:gd name="T10" fmla="*/ 2 w 45"/>
                <a:gd name="T11" fmla="*/ 46 h 48"/>
                <a:gd name="T12" fmla="*/ 0 w 45"/>
                <a:gd name="T13" fmla="*/ 48 h 48"/>
                <a:gd name="T14" fmla="*/ 7 w 45"/>
                <a:gd name="T15" fmla="*/ 41 h 48"/>
                <a:gd name="T16" fmla="*/ 24 w 45"/>
                <a:gd name="T17" fmla="*/ 25 h 48"/>
                <a:gd name="T18" fmla="*/ 39 w 45"/>
                <a:gd name="T19" fmla="*/ 7 h 48"/>
                <a:gd name="T20" fmla="*/ 45 w 45"/>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8">
                  <a:moveTo>
                    <a:pt x="45" y="0"/>
                  </a:moveTo>
                  <a:cubicBezTo>
                    <a:pt x="45" y="0"/>
                    <a:pt x="45" y="1"/>
                    <a:pt x="44" y="2"/>
                  </a:cubicBezTo>
                  <a:cubicBezTo>
                    <a:pt x="43" y="4"/>
                    <a:pt x="42" y="6"/>
                    <a:pt x="40" y="8"/>
                  </a:cubicBezTo>
                  <a:cubicBezTo>
                    <a:pt x="37" y="13"/>
                    <a:pt x="31" y="19"/>
                    <a:pt x="25" y="26"/>
                  </a:cubicBezTo>
                  <a:cubicBezTo>
                    <a:pt x="19" y="33"/>
                    <a:pt x="13" y="38"/>
                    <a:pt x="8" y="42"/>
                  </a:cubicBezTo>
                  <a:cubicBezTo>
                    <a:pt x="6" y="44"/>
                    <a:pt x="4" y="45"/>
                    <a:pt x="2" y="46"/>
                  </a:cubicBezTo>
                  <a:cubicBezTo>
                    <a:pt x="1" y="47"/>
                    <a:pt x="0" y="48"/>
                    <a:pt x="0" y="48"/>
                  </a:cubicBezTo>
                  <a:cubicBezTo>
                    <a:pt x="0" y="47"/>
                    <a:pt x="3" y="45"/>
                    <a:pt x="7" y="41"/>
                  </a:cubicBezTo>
                  <a:cubicBezTo>
                    <a:pt x="12" y="37"/>
                    <a:pt x="18" y="32"/>
                    <a:pt x="24" y="25"/>
                  </a:cubicBezTo>
                  <a:cubicBezTo>
                    <a:pt x="31" y="19"/>
                    <a:pt x="36" y="12"/>
                    <a:pt x="39" y="7"/>
                  </a:cubicBezTo>
                  <a:cubicBezTo>
                    <a:pt x="43" y="3"/>
                    <a:pt x="45" y="0"/>
                    <a:pt x="45"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12"/>
            <p:cNvSpPr/>
            <p:nvPr/>
          </p:nvSpPr>
          <p:spPr bwMode="auto">
            <a:xfrm>
              <a:off x="2563" y="2822"/>
              <a:ext cx="237" cy="545"/>
            </a:xfrm>
            <a:custGeom>
              <a:avLst/>
              <a:gdLst>
                <a:gd name="T0" fmla="*/ 32 w 99"/>
                <a:gd name="T1" fmla="*/ 0 h 229"/>
                <a:gd name="T2" fmla="*/ 4 w 99"/>
                <a:gd name="T3" fmla="*/ 71 h 229"/>
                <a:gd name="T4" fmla="*/ 6 w 99"/>
                <a:gd name="T5" fmla="*/ 193 h 229"/>
                <a:gd name="T6" fmla="*/ 48 w 99"/>
                <a:gd name="T7" fmla="*/ 228 h 229"/>
                <a:gd name="T8" fmla="*/ 99 w 99"/>
                <a:gd name="T9" fmla="*/ 198 h 229"/>
                <a:gd name="T10" fmla="*/ 78 w 99"/>
                <a:gd name="T11" fmla="*/ 114 h 229"/>
                <a:gd name="T12" fmla="*/ 57 w 99"/>
                <a:gd name="T13" fmla="*/ 136 h 229"/>
                <a:gd name="T14" fmla="*/ 32 w 99"/>
                <a:gd name="T15" fmla="*/ 0 h 2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29">
                  <a:moveTo>
                    <a:pt x="32" y="0"/>
                  </a:moveTo>
                  <a:cubicBezTo>
                    <a:pt x="32" y="0"/>
                    <a:pt x="0" y="10"/>
                    <a:pt x="4" y="71"/>
                  </a:cubicBezTo>
                  <a:cubicBezTo>
                    <a:pt x="8" y="132"/>
                    <a:pt x="3" y="180"/>
                    <a:pt x="6" y="193"/>
                  </a:cubicBezTo>
                  <a:cubicBezTo>
                    <a:pt x="8" y="207"/>
                    <a:pt x="25" y="227"/>
                    <a:pt x="48" y="228"/>
                  </a:cubicBezTo>
                  <a:cubicBezTo>
                    <a:pt x="70" y="229"/>
                    <a:pt x="99" y="198"/>
                    <a:pt x="99" y="198"/>
                  </a:cubicBezTo>
                  <a:cubicBezTo>
                    <a:pt x="78" y="114"/>
                    <a:pt x="78" y="114"/>
                    <a:pt x="78" y="114"/>
                  </a:cubicBezTo>
                  <a:cubicBezTo>
                    <a:pt x="78" y="114"/>
                    <a:pt x="65" y="131"/>
                    <a:pt x="57" y="136"/>
                  </a:cubicBezTo>
                  <a:cubicBezTo>
                    <a:pt x="32" y="0"/>
                    <a:pt x="32" y="0"/>
                    <a:pt x="32" y="0"/>
                  </a:cubicBezTo>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13"/>
            <p:cNvSpPr/>
            <p:nvPr/>
          </p:nvSpPr>
          <p:spPr bwMode="auto">
            <a:xfrm>
              <a:off x="2735" y="3041"/>
              <a:ext cx="146" cy="81"/>
            </a:xfrm>
            <a:custGeom>
              <a:avLst/>
              <a:gdLst>
                <a:gd name="T0" fmla="*/ 9 w 61"/>
                <a:gd name="T1" fmla="*/ 34 h 34"/>
                <a:gd name="T2" fmla="*/ 13 w 61"/>
                <a:gd name="T3" fmla="*/ 33 h 34"/>
                <a:gd name="T4" fmla="*/ 24 w 61"/>
                <a:gd name="T5" fmla="*/ 33 h 34"/>
                <a:gd name="T6" fmla="*/ 60 w 61"/>
                <a:gd name="T7" fmla="*/ 28 h 34"/>
                <a:gd name="T8" fmla="*/ 60 w 61"/>
                <a:gd name="T9" fmla="*/ 29 h 34"/>
                <a:gd name="T10" fmla="*/ 58 w 61"/>
                <a:gd name="T11" fmla="*/ 13 h 34"/>
                <a:gd name="T12" fmla="*/ 53 w 61"/>
                <a:gd name="T13" fmla="*/ 2 h 34"/>
                <a:gd name="T14" fmla="*/ 47 w 61"/>
                <a:gd name="T15" fmla="*/ 2 h 34"/>
                <a:gd name="T16" fmla="*/ 40 w 61"/>
                <a:gd name="T17" fmla="*/ 1 h 34"/>
                <a:gd name="T18" fmla="*/ 19 w 61"/>
                <a:gd name="T19" fmla="*/ 1 h 34"/>
                <a:gd name="T20" fmla="*/ 5 w 61"/>
                <a:gd name="T21" fmla="*/ 3 h 34"/>
                <a:gd name="T22" fmla="*/ 1 w 61"/>
                <a:gd name="T23" fmla="*/ 3 h 34"/>
                <a:gd name="T24" fmla="*/ 0 w 61"/>
                <a:gd name="T25" fmla="*/ 3 h 34"/>
                <a:gd name="T26" fmla="*/ 1 w 61"/>
                <a:gd name="T27" fmla="*/ 3 h 34"/>
                <a:gd name="T28" fmla="*/ 5 w 61"/>
                <a:gd name="T29" fmla="*/ 2 h 34"/>
                <a:gd name="T30" fmla="*/ 19 w 61"/>
                <a:gd name="T31" fmla="*/ 1 h 34"/>
                <a:gd name="T32" fmla="*/ 40 w 61"/>
                <a:gd name="T33" fmla="*/ 0 h 34"/>
                <a:gd name="T34" fmla="*/ 47 w 61"/>
                <a:gd name="T35" fmla="*/ 0 h 34"/>
                <a:gd name="T36" fmla="*/ 53 w 61"/>
                <a:gd name="T37" fmla="*/ 1 h 34"/>
                <a:gd name="T38" fmla="*/ 58 w 61"/>
                <a:gd name="T39" fmla="*/ 7 h 34"/>
                <a:gd name="T40" fmla="*/ 59 w 61"/>
                <a:gd name="T41" fmla="*/ 13 h 34"/>
                <a:gd name="T42" fmla="*/ 61 w 61"/>
                <a:gd name="T43" fmla="*/ 28 h 34"/>
                <a:gd name="T44" fmla="*/ 61 w 61"/>
                <a:gd name="T45" fmla="*/ 29 h 34"/>
                <a:gd name="T46" fmla="*/ 61 w 61"/>
                <a:gd name="T47" fmla="*/ 29 h 34"/>
                <a:gd name="T48" fmla="*/ 24 w 61"/>
                <a:gd name="T49" fmla="*/ 34 h 34"/>
                <a:gd name="T50" fmla="*/ 13 w 61"/>
                <a:gd name="T51" fmla="*/ 34 h 34"/>
                <a:gd name="T52" fmla="*/ 10 w 61"/>
                <a:gd name="T53" fmla="*/ 34 h 34"/>
                <a:gd name="T54" fmla="*/ 9 w 61"/>
                <a:gd name="T5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34">
                  <a:moveTo>
                    <a:pt x="9" y="34"/>
                  </a:moveTo>
                  <a:cubicBezTo>
                    <a:pt x="9" y="33"/>
                    <a:pt x="10" y="33"/>
                    <a:pt x="13" y="33"/>
                  </a:cubicBezTo>
                  <a:cubicBezTo>
                    <a:pt x="15" y="33"/>
                    <a:pt x="19" y="33"/>
                    <a:pt x="24" y="33"/>
                  </a:cubicBezTo>
                  <a:cubicBezTo>
                    <a:pt x="33" y="32"/>
                    <a:pt x="46" y="31"/>
                    <a:pt x="60" y="28"/>
                  </a:cubicBezTo>
                  <a:cubicBezTo>
                    <a:pt x="60" y="29"/>
                    <a:pt x="60" y="29"/>
                    <a:pt x="60" y="29"/>
                  </a:cubicBezTo>
                  <a:cubicBezTo>
                    <a:pt x="59" y="24"/>
                    <a:pt x="59" y="19"/>
                    <a:pt x="58" y="13"/>
                  </a:cubicBezTo>
                  <a:cubicBezTo>
                    <a:pt x="57" y="9"/>
                    <a:pt x="57" y="4"/>
                    <a:pt x="53" y="2"/>
                  </a:cubicBezTo>
                  <a:cubicBezTo>
                    <a:pt x="51" y="2"/>
                    <a:pt x="49" y="2"/>
                    <a:pt x="47" y="2"/>
                  </a:cubicBezTo>
                  <a:cubicBezTo>
                    <a:pt x="44" y="1"/>
                    <a:pt x="42" y="1"/>
                    <a:pt x="40" y="1"/>
                  </a:cubicBezTo>
                  <a:cubicBezTo>
                    <a:pt x="32" y="1"/>
                    <a:pt x="25" y="1"/>
                    <a:pt x="19" y="1"/>
                  </a:cubicBezTo>
                  <a:cubicBezTo>
                    <a:pt x="13" y="2"/>
                    <a:pt x="8" y="2"/>
                    <a:pt x="5" y="3"/>
                  </a:cubicBezTo>
                  <a:cubicBezTo>
                    <a:pt x="3" y="3"/>
                    <a:pt x="2" y="3"/>
                    <a:pt x="1" y="3"/>
                  </a:cubicBezTo>
                  <a:cubicBezTo>
                    <a:pt x="0" y="3"/>
                    <a:pt x="0" y="3"/>
                    <a:pt x="0" y="3"/>
                  </a:cubicBezTo>
                  <a:cubicBezTo>
                    <a:pt x="0" y="3"/>
                    <a:pt x="0" y="3"/>
                    <a:pt x="1" y="3"/>
                  </a:cubicBezTo>
                  <a:cubicBezTo>
                    <a:pt x="2" y="3"/>
                    <a:pt x="3" y="2"/>
                    <a:pt x="5" y="2"/>
                  </a:cubicBezTo>
                  <a:cubicBezTo>
                    <a:pt x="8" y="2"/>
                    <a:pt x="13" y="1"/>
                    <a:pt x="19" y="1"/>
                  </a:cubicBezTo>
                  <a:cubicBezTo>
                    <a:pt x="25" y="0"/>
                    <a:pt x="32" y="0"/>
                    <a:pt x="40" y="0"/>
                  </a:cubicBezTo>
                  <a:cubicBezTo>
                    <a:pt x="42" y="0"/>
                    <a:pt x="44" y="0"/>
                    <a:pt x="47" y="0"/>
                  </a:cubicBezTo>
                  <a:cubicBezTo>
                    <a:pt x="49" y="0"/>
                    <a:pt x="51" y="1"/>
                    <a:pt x="53" y="1"/>
                  </a:cubicBezTo>
                  <a:cubicBezTo>
                    <a:pt x="55" y="2"/>
                    <a:pt x="57" y="4"/>
                    <a:pt x="58" y="7"/>
                  </a:cubicBezTo>
                  <a:cubicBezTo>
                    <a:pt x="58" y="9"/>
                    <a:pt x="59" y="11"/>
                    <a:pt x="59" y="13"/>
                  </a:cubicBezTo>
                  <a:cubicBezTo>
                    <a:pt x="60" y="18"/>
                    <a:pt x="61" y="24"/>
                    <a:pt x="61" y="28"/>
                  </a:cubicBezTo>
                  <a:cubicBezTo>
                    <a:pt x="61" y="29"/>
                    <a:pt x="61" y="29"/>
                    <a:pt x="61" y="29"/>
                  </a:cubicBezTo>
                  <a:cubicBezTo>
                    <a:pt x="61" y="29"/>
                    <a:pt x="61" y="29"/>
                    <a:pt x="61" y="29"/>
                  </a:cubicBezTo>
                  <a:cubicBezTo>
                    <a:pt x="46" y="32"/>
                    <a:pt x="33" y="33"/>
                    <a:pt x="24" y="34"/>
                  </a:cubicBezTo>
                  <a:cubicBezTo>
                    <a:pt x="19" y="34"/>
                    <a:pt x="15" y="34"/>
                    <a:pt x="13" y="34"/>
                  </a:cubicBezTo>
                  <a:cubicBezTo>
                    <a:pt x="12" y="34"/>
                    <a:pt x="11" y="34"/>
                    <a:pt x="10" y="34"/>
                  </a:cubicBezTo>
                  <a:cubicBezTo>
                    <a:pt x="9" y="34"/>
                    <a:pt x="9" y="34"/>
                    <a:pt x="9" y="34"/>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14"/>
            <p:cNvSpPr/>
            <p:nvPr/>
          </p:nvSpPr>
          <p:spPr bwMode="auto">
            <a:xfrm>
              <a:off x="2800" y="3112"/>
              <a:ext cx="91" cy="191"/>
            </a:xfrm>
            <a:custGeom>
              <a:avLst/>
              <a:gdLst>
                <a:gd name="T0" fmla="*/ 0 w 38"/>
                <a:gd name="T1" fmla="*/ 77 h 80"/>
                <a:gd name="T2" fmla="*/ 16 w 38"/>
                <a:gd name="T3" fmla="*/ 79 h 80"/>
                <a:gd name="T4" fmla="*/ 32 w 38"/>
                <a:gd name="T5" fmla="*/ 74 h 80"/>
                <a:gd name="T6" fmla="*/ 37 w 38"/>
                <a:gd name="T7" fmla="*/ 65 h 80"/>
                <a:gd name="T8" fmla="*/ 36 w 38"/>
                <a:gd name="T9" fmla="*/ 55 h 80"/>
                <a:gd name="T10" fmla="*/ 32 w 38"/>
                <a:gd name="T11" fmla="*/ 16 h 80"/>
                <a:gd name="T12" fmla="*/ 31 w 38"/>
                <a:gd name="T13" fmla="*/ 5 h 80"/>
                <a:gd name="T14" fmla="*/ 31 w 38"/>
                <a:gd name="T15" fmla="*/ 0 h 80"/>
                <a:gd name="T16" fmla="*/ 32 w 38"/>
                <a:gd name="T17" fmla="*/ 4 h 80"/>
                <a:gd name="T18" fmla="*/ 33 w 38"/>
                <a:gd name="T19" fmla="*/ 16 h 80"/>
                <a:gd name="T20" fmla="*/ 37 w 38"/>
                <a:gd name="T21" fmla="*/ 54 h 80"/>
                <a:gd name="T22" fmla="*/ 38 w 38"/>
                <a:gd name="T23" fmla="*/ 65 h 80"/>
                <a:gd name="T24" fmla="*/ 33 w 38"/>
                <a:gd name="T25" fmla="*/ 74 h 80"/>
                <a:gd name="T26" fmla="*/ 24 w 38"/>
                <a:gd name="T27" fmla="*/ 78 h 80"/>
                <a:gd name="T28" fmla="*/ 16 w 38"/>
                <a:gd name="T29" fmla="*/ 80 h 80"/>
                <a:gd name="T30" fmla="*/ 4 w 38"/>
                <a:gd name="T31" fmla="*/ 79 h 80"/>
                <a:gd name="T32" fmla="*/ 1 w 38"/>
                <a:gd name="T33" fmla="*/ 78 h 80"/>
                <a:gd name="T34" fmla="*/ 0 w 38"/>
                <a:gd name="T35" fmla="*/ 7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80">
                  <a:moveTo>
                    <a:pt x="0" y="77"/>
                  </a:moveTo>
                  <a:cubicBezTo>
                    <a:pt x="0" y="77"/>
                    <a:pt x="6" y="80"/>
                    <a:pt x="16" y="79"/>
                  </a:cubicBezTo>
                  <a:cubicBezTo>
                    <a:pt x="21" y="78"/>
                    <a:pt x="27" y="77"/>
                    <a:pt x="32" y="74"/>
                  </a:cubicBezTo>
                  <a:cubicBezTo>
                    <a:pt x="34" y="72"/>
                    <a:pt x="36" y="69"/>
                    <a:pt x="37" y="65"/>
                  </a:cubicBezTo>
                  <a:cubicBezTo>
                    <a:pt x="37" y="62"/>
                    <a:pt x="36" y="58"/>
                    <a:pt x="36" y="55"/>
                  </a:cubicBezTo>
                  <a:cubicBezTo>
                    <a:pt x="35" y="40"/>
                    <a:pt x="33" y="26"/>
                    <a:pt x="32" y="16"/>
                  </a:cubicBezTo>
                  <a:cubicBezTo>
                    <a:pt x="32" y="12"/>
                    <a:pt x="32" y="8"/>
                    <a:pt x="31" y="5"/>
                  </a:cubicBezTo>
                  <a:cubicBezTo>
                    <a:pt x="31" y="2"/>
                    <a:pt x="31" y="0"/>
                    <a:pt x="31" y="0"/>
                  </a:cubicBezTo>
                  <a:cubicBezTo>
                    <a:pt x="31" y="0"/>
                    <a:pt x="31" y="2"/>
                    <a:pt x="32" y="4"/>
                  </a:cubicBezTo>
                  <a:cubicBezTo>
                    <a:pt x="32" y="8"/>
                    <a:pt x="33" y="12"/>
                    <a:pt x="33" y="16"/>
                  </a:cubicBezTo>
                  <a:cubicBezTo>
                    <a:pt x="34" y="26"/>
                    <a:pt x="36" y="40"/>
                    <a:pt x="37" y="54"/>
                  </a:cubicBezTo>
                  <a:cubicBezTo>
                    <a:pt x="38" y="58"/>
                    <a:pt x="38" y="62"/>
                    <a:pt x="38" y="65"/>
                  </a:cubicBezTo>
                  <a:cubicBezTo>
                    <a:pt x="37" y="69"/>
                    <a:pt x="35" y="73"/>
                    <a:pt x="33" y="74"/>
                  </a:cubicBezTo>
                  <a:cubicBezTo>
                    <a:pt x="30" y="76"/>
                    <a:pt x="27" y="78"/>
                    <a:pt x="24" y="78"/>
                  </a:cubicBezTo>
                  <a:cubicBezTo>
                    <a:pt x="21" y="79"/>
                    <a:pt x="18" y="80"/>
                    <a:pt x="16" y="80"/>
                  </a:cubicBezTo>
                  <a:cubicBezTo>
                    <a:pt x="11" y="80"/>
                    <a:pt x="7" y="79"/>
                    <a:pt x="4" y="79"/>
                  </a:cubicBezTo>
                  <a:cubicBezTo>
                    <a:pt x="3" y="78"/>
                    <a:pt x="2" y="78"/>
                    <a:pt x="1" y="78"/>
                  </a:cubicBezTo>
                  <a:cubicBezTo>
                    <a:pt x="0" y="78"/>
                    <a:pt x="0" y="77"/>
                    <a:pt x="0" y="7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15"/>
            <p:cNvSpPr/>
            <p:nvPr/>
          </p:nvSpPr>
          <p:spPr bwMode="auto">
            <a:xfrm>
              <a:off x="2690" y="3100"/>
              <a:ext cx="96" cy="262"/>
            </a:xfrm>
            <a:custGeom>
              <a:avLst/>
              <a:gdLst>
                <a:gd name="T0" fmla="*/ 0 w 40"/>
                <a:gd name="T1" fmla="*/ 110 h 110"/>
                <a:gd name="T2" fmla="*/ 5 w 40"/>
                <a:gd name="T3" fmla="*/ 109 h 110"/>
                <a:gd name="T4" fmla="*/ 18 w 40"/>
                <a:gd name="T5" fmla="*/ 103 h 110"/>
                <a:gd name="T6" fmla="*/ 33 w 40"/>
                <a:gd name="T7" fmla="*/ 88 h 110"/>
                <a:gd name="T8" fmla="*/ 37 w 40"/>
                <a:gd name="T9" fmla="*/ 63 h 110"/>
                <a:gd name="T10" fmla="*/ 34 w 40"/>
                <a:gd name="T11" fmla="*/ 50 h 110"/>
                <a:gd name="T12" fmla="*/ 29 w 40"/>
                <a:gd name="T13" fmla="*/ 39 h 110"/>
                <a:gd name="T14" fmla="*/ 28 w 40"/>
                <a:gd name="T15" fmla="*/ 36 h 110"/>
                <a:gd name="T16" fmla="*/ 28 w 40"/>
                <a:gd name="T17" fmla="*/ 33 h 110"/>
                <a:gd name="T18" fmla="*/ 29 w 40"/>
                <a:gd name="T19" fmla="*/ 27 h 110"/>
                <a:gd name="T20" fmla="*/ 29 w 40"/>
                <a:gd name="T21" fmla="*/ 17 h 110"/>
                <a:gd name="T22" fmla="*/ 24 w 40"/>
                <a:gd name="T23" fmla="*/ 4 h 110"/>
                <a:gd name="T24" fmla="*/ 21 w 40"/>
                <a:gd name="T25" fmla="*/ 0 h 110"/>
                <a:gd name="T26" fmla="*/ 22 w 40"/>
                <a:gd name="T27" fmla="*/ 1 h 110"/>
                <a:gd name="T28" fmla="*/ 24 w 40"/>
                <a:gd name="T29" fmla="*/ 4 h 110"/>
                <a:gd name="T30" fmla="*/ 30 w 40"/>
                <a:gd name="T31" fmla="*/ 17 h 110"/>
                <a:gd name="T32" fmla="*/ 30 w 40"/>
                <a:gd name="T33" fmla="*/ 27 h 110"/>
                <a:gd name="T34" fmla="*/ 29 w 40"/>
                <a:gd name="T35" fmla="*/ 33 h 110"/>
                <a:gd name="T36" fmla="*/ 30 w 40"/>
                <a:gd name="T37" fmla="*/ 38 h 110"/>
                <a:gd name="T38" fmla="*/ 35 w 40"/>
                <a:gd name="T39" fmla="*/ 49 h 110"/>
                <a:gd name="T40" fmla="*/ 38 w 40"/>
                <a:gd name="T41" fmla="*/ 63 h 110"/>
                <a:gd name="T42" fmla="*/ 34 w 40"/>
                <a:gd name="T43" fmla="*/ 89 h 110"/>
                <a:gd name="T44" fmla="*/ 19 w 40"/>
                <a:gd name="T45" fmla="*/ 104 h 110"/>
                <a:gd name="T46" fmla="*/ 5 w 40"/>
                <a:gd name="T47" fmla="*/ 109 h 110"/>
                <a:gd name="T48" fmla="*/ 1 w 40"/>
                <a:gd name="T49" fmla="*/ 110 h 110"/>
                <a:gd name="T50" fmla="*/ 0 w 40"/>
                <a:gd name="T5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110">
                  <a:moveTo>
                    <a:pt x="0" y="110"/>
                  </a:moveTo>
                  <a:cubicBezTo>
                    <a:pt x="0" y="110"/>
                    <a:pt x="2" y="109"/>
                    <a:pt x="5" y="109"/>
                  </a:cubicBezTo>
                  <a:cubicBezTo>
                    <a:pt x="8" y="108"/>
                    <a:pt x="13" y="106"/>
                    <a:pt x="18" y="103"/>
                  </a:cubicBezTo>
                  <a:cubicBezTo>
                    <a:pt x="23" y="100"/>
                    <a:pt x="29" y="95"/>
                    <a:pt x="33" y="88"/>
                  </a:cubicBezTo>
                  <a:cubicBezTo>
                    <a:pt x="36" y="81"/>
                    <a:pt x="38" y="72"/>
                    <a:pt x="37" y="63"/>
                  </a:cubicBezTo>
                  <a:cubicBezTo>
                    <a:pt x="36" y="58"/>
                    <a:pt x="35" y="54"/>
                    <a:pt x="34" y="50"/>
                  </a:cubicBezTo>
                  <a:cubicBezTo>
                    <a:pt x="33" y="46"/>
                    <a:pt x="31" y="42"/>
                    <a:pt x="29" y="39"/>
                  </a:cubicBezTo>
                  <a:cubicBezTo>
                    <a:pt x="28" y="38"/>
                    <a:pt x="28" y="37"/>
                    <a:pt x="28" y="36"/>
                  </a:cubicBezTo>
                  <a:cubicBezTo>
                    <a:pt x="28" y="34"/>
                    <a:pt x="28" y="34"/>
                    <a:pt x="28" y="33"/>
                  </a:cubicBezTo>
                  <a:cubicBezTo>
                    <a:pt x="29" y="31"/>
                    <a:pt x="29" y="29"/>
                    <a:pt x="29" y="27"/>
                  </a:cubicBezTo>
                  <a:cubicBezTo>
                    <a:pt x="30" y="24"/>
                    <a:pt x="29" y="20"/>
                    <a:pt x="29" y="17"/>
                  </a:cubicBezTo>
                  <a:cubicBezTo>
                    <a:pt x="28" y="11"/>
                    <a:pt x="26" y="7"/>
                    <a:pt x="24" y="4"/>
                  </a:cubicBezTo>
                  <a:cubicBezTo>
                    <a:pt x="22" y="1"/>
                    <a:pt x="21" y="0"/>
                    <a:pt x="21" y="0"/>
                  </a:cubicBezTo>
                  <a:cubicBezTo>
                    <a:pt x="21" y="0"/>
                    <a:pt x="21" y="0"/>
                    <a:pt x="22" y="1"/>
                  </a:cubicBezTo>
                  <a:cubicBezTo>
                    <a:pt x="22" y="1"/>
                    <a:pt x="23" y="2"/>
                    <a:pt x="24" y="4"/>
                  </a:cubicBezTo>
                  <a:cubicBezTo>
                    <a:pt x="26" y="7"/>
                    <a:pt x="28" y="11"/>
                    <a:pt x="30" y="17"/>
                  </a:cubicBezTo>
                  <a:cubicBezTo>
                    <a:pt x="30" y="20"/>
                    <a:pt x="31" y="24"/>
                    <a:pt x="30" y="27"/>
                  </a:cubicBezTo>
                  <a:cubicBezTo>
                    <a:pt x="30" y="29"/>
                    <a:pt x="30" y="31"/>
                    <a:pt x="29" y="33"/>
                  </a:cubicBezTo>
                  <a:cubicBezTo>
                    <a:pt x="29" y="35"/>
                    <a:pt x="28" y="37"/>
                    <a:pt x="30" y="38"/>
                  </a:cubicBezTo>
                  <a:cubicBezTo>
                    <a:pt x="32" y="41"/>
                    <a:pt x="34" y="45"/>
                    <a:pt x="35" y="49"/>
                  </a:cubicBezTo>
                  <a:cubicBezTo>
                    <a:pt x="36" y="54"/>
                    <a:pt x="38" y="58"/>
                    <a:pt x="38" y="63"/>
                  </a:cubicBezTo>
                  <a:cubicBezTo>
                    <a:pt x="40" y="72"/>
                    <a:pt x="37" y="81"/>
                    <a:pt x="34" y="89"/>
                  </a:cubicBezTo>
                  <a:cubicBezTo>
                    <a:pt x="30" y="96"/>
                    <a:pt x="24" y="101"/>
                    <a:pt x="19" y="104"/>
                  </a:cubicBezTo>
                  <a:cubicBezTo>
                    <a:pt x="13" y="107"/>
                    <a:pt x="9" y="109"/>
                    <a:pt x="5" y="109"/>
                  </a:cubicBezTo>
                  <a:cubicBezTo>
                    <a:pt x="3" y="109"/>
                    <a:pt x="2" y="110"/>
                    <a:pt x="1" y="110"/>
                  </a:cubicBezTo>
                  <a:cubicBezTo>
                    <a:pt x="0" y="110"/>
                    <a:pt x="0" y="110"/>
                    <a:pt x="0" y="11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16"/>
            <p:cNvSpPr/>
            <p:nvPr/>
          </p:nvSpPr>
          <p:spPr bwMode="auto">
            <a:xfrm>
              <a:off x="2594" y="3096"/>
              <a:ext cx="137" cy="119"/>
            </a:xfrm>
            <a:custGeom>
              <a:avLst/>
              <a:gdLst>
                <a:gd name="T0" fmla="*/ 57 w 57"/>
                <a:gd name="T1" fmla="*/ 35 h 50"/>
                <a:gd name="T2" fmla="*/ 54 w 57"/>
                <a:gd name="T3" fmla="*/ 37 h 50"/>
                <a:gd name="T4" fmla="*/ 45 w 57"/>
                <a:gd name="T5" fmla="*/ 43 h 50"/>
                <a:gd name="T6" fmla="*/ 31 w 57"/>
                <a:gd name="T7" fmla="*/ 49 h 50"/>
                <a:gd name="T8" fmla="*/ 13 w 57"/>
                <a:gd name="T9" fmla="*/ 44 h 50"/>
                <a:gd name="T10" fmla="*/ 2 w 57"/>
                <a:gd name="T11" fmla="*/ 28 h 50"/>
                <a:gd name="T12" fmla="*/ 1 w 57"/>
                <a:gd name="T13" fmla="*/ 13 h 50"/>
                <a:gd name="T14" fmla="*/ 5 w 57"/>
                <a:gd name="T15" fmla="*/ 3 h 50"/>
                <a:gd name="T16" fmla="*/ 6 w 57"/>
                <a:gd name="T17" fmla="*/ 1 h 50"/>
                <a:gd name="T18" fmla="*/ 7 w 57"/>
                <a:gd name="T19" fmla="*/ 0 h 50"/>
                <a:gd name="T20" fmla="*/ 2 w 57"/>
                <a:gd name="T21" fmla="*/ 13 h 50"/>
                <a:gd name="T22" fmla="*/ 3 w 57"/>
                <a:gd name="T23" fmla="*/ 28 h 50"/>
                <a:gd name="T24" fmla="*/ 14 w 57"/>
                <a:gd name="T25" fmla="*/ 43 h 50"/>
                <a:gd name="T26" fmla="*/ 31 w 57"/>
                <a:gd name="T27" fmla="*/ 48 h 50"/>
                <a:gd name="T28" fmla="*/ 44 w 57"/>
                <a:gd name="T29" fmla="*/ 42 h 50"/>
                <a:gd name="T30" fmla="*/ 53 w 57"/>
                <a:gd name="T31" fmla="*/ 37 h 50"/>
                <a:gd name="T32" fmla="*/ 56 w 57"/>
                <a:gd name="T33" fmla="*/ 35 h 50"/>
                <a:gd name="T34" fmla="*/ 57 w 57"/>
                <a:gd name="T3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0">
                  <a:moveTo>
                    <a:pt x="57" y="35"/>
                  </a:moveTo>
                  <a:cubicBezTo>
                    <a:pt x="57" y="35"/>
                    <a:pt x="56" y="36"/>
                    <a:pt x="54" y="37"/>
                  </a:cubicBezTo>
                  <a:cubicBezTo>
                    <a:pt x="51" y="38"/>
                    <a:pt x="49" y="40"/>
                    <a:pt x="45" y="43"/>
                  </a:cubicBezTo>
                  <a:cubicBezTo>
                    <a:pt x="41" y="45"/>
                    <a:pt x="37" y="48"/>
                    <a:pt x="31" y="49"/>
                  </a:cubicBezTo>
                  <a:cubicBezTo>
                    <a:pt x="25" y="50"/>
                    <a:pt x="18" y="48"/>
                    <a:pt x="13" y="44"/>
                  </a:cubicBezTo>
                  <a:cubicBezTo>
                    <a:pt x="8" y="40"/>
                    <a:pt x="4" y="34"/>
                    <a:pt x="2" y="28"/>
                  </a:cubicBezTo>
                  <a:cubicBezTo>
                    <a:pt x="0" y="23"/>
                    <a:pt x="0" y="17"/>
                    <a:pt x="1" y="13"/>
                  </a:cubicBezTo>
                  <a:cubicBezTo>
                    <a:pt x="1" y="9"/>
                    <a:pt x="3" y="5"/>
                    <a:pt x="5" y="3"/>
                  </a:cubicBezTo>
                  <a:cubicBezTo>
                    <a:pt x="5" y="2"/>
                    <a:pt x="6" y="1"/>
                    <a:pt x="6" y="1"/>
                  </a:cubicBezTo>
                  <a:cubicBezTo>
                    <a:pt x="7" y="1"/>
                    <a:pt x="7" y="0"/>
                    <a:pt x="7" y="0"/>
                  </a:cubicBezTo>
                  <a:cubicBezTo>
                    <a:pt x="7" y="1"/>
                    <a:pt x="3" y="4"/>
                    <a:pt x="2" y="13"/>
                  </a:cubicBezTo>
                  <a:cubicBezTo>
                    <a:pt x="1" y="17"/>
                    <a:pt x="1" y="23"/>
                    <a:pt x="3" y="28"/>
                  </a:cubicBezTo>
                  <a:cubicBezTo>
                    <a:pt x="5" y="33"/>
                    <a:pt x="9" y="39"/>
                    <a:pt x="14" y="43"/>
                  </a:cubicBezTo>
                  <a:cubicBezTo>
                    <a:pt x="19" y="47"/>
                    <a:pt x="25" y="49"/>
                    <a:pt x="31" y="48"/>
                  </a:cubicBezTo>
                  <a:cubicBezTo>
                    <a:pt x="36" y="47"/>
                    <a:pt x="41" y="44"/>
                    <a:pt x="44" y="42"/>
                  </a:cubicBezTo>
                  <a:cubicBezTo>
                    <a:pt x="48" y="40"/>
                    <a:pt x="51" y="38"/>
                    <a:pt x="53" y="37"/>
                  </a:cubicBezTo>
                  <a:cubicBezTo>
                    <a:pt x="54" y="36"/>
                    <a:pt x="55" y="36"/>
                    <a:pt x="56" y="35"/>
                  </a:cubicBezTo>
                  <a:cubicBezTo>
                    <a:pt x="56" y="35"/>
                    <a:pt x="57" y="35"/>
                    <a:pt x="57" y="35"/>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17"/>
            <p:cNvSpPr/>
            <p:nvPr/>
          </p:nvSpPr>
          <p:spPr bwMode="auto">
            <a:xfrm>
              <a:off x="2893" y="2998"/>
              <a:ext cx="407" cy="467"/>
            </a:xfrm>
            <a:custGeom>
              <a:avLst/>
              <a:gdLst>
                <a:gd name="T0" fmla="*/ 167 w 170"/>
                <a:gd name="T1" fmla="*/ 162 h 196"/>
                <a:gd name="T2" fmla="*/ 154 w 170"/>
                <a:gd name="T3" fmla="*/ 171 h 196"/>
                <a:gd name="T4" fmla="*/ 129 w 170"/>
                <a:gd name="T5" fmla="*/ 175 h 196"/>
                <a:gd name="T6" fmla="*/ 95 w 170"/>
                <a:gd name="T7" fmla="*/ 178 h 196"/>
                <a:gd name="T8" fmla="*/ 70 w 170"/>
                <a:gd name="T9" fmla="*/ 193 h 196"/>
                <a:gd name="T10" fmla="*/ 46 w 170"/>
                <a:gd name="T11" fmla="*/ 195 h 196"/>
                <a:gd name="T12" fmla="*/ 39 w 170"/>
                <a:gd name="T13" fmla="*/ 189 h 196"/>
                <a:gd name="T14" fmla="*/ 1 w 170"/>
                <a:gd name="T15" fmla="*/ 126 h 196"/>
                <a:gd name="T16" fmla="*/ 1 w 170"/>
                <a:gd name="T17" fmla="*/ 125 h 196"/>
                <a:gd name="T18" fmla="*/ 25 w 170"/>
                <a:gd name="T19" fmla="*/ 112 h 196"/>
                <a:gd name="T20" fmla="*/ 43 w 170"/>
                <a:gd name="T21" fmla="*/ 108 h 196"/>
                <a:gd name="T22" fmla="*/ 46 w 170"/>
                <a:gd name="T23" fmla="*/ 112 h 196"/>
                <a:gd name="T24" fmla="*/ 78 w 170"/>
                <a:gd name="T25" fmla="*/ 110 h 196"/>
                <a:gd name="T26" fmla="*/ 106 w 170"/>
                <a:gd name="T27" fmla="*/ 99 h 196"/>
                <a:gd name="T28" fmla="*/ 135 w 170"/>
                <a:gd name="T29" fmla="*/ 28 h 196"/>
                <a:gd name="T30" fmla="*/ 144 w 170"/>
                <a:gd name="T31" fmla="*/ 2 h 196"/>
                <a:gd name="T32" fmla="*/ 144 w 170"/>
                <a:gd name="T33" fmla="*/ 2 h 196"/>
                <a:gd name="T34" fmla="*/ 136 w 170"/>
                <a:gd name="T35" fmla="*/ 28 h 196"/>
                <a:gd name="T36" fmla="*/ 107 w 170"/>
                <a:gd name="T37" fmla="*/ 100 h 196"/>
                <a:gd name="T38" fmla="*/ 91 w 170"/>
                <a:gd name="T39" fmla="*/ 102 h 196"/>
                <a:gd name="T40" fmla="*/ 79 w 170"/>
                <a:gd name="T41" fmla="*/ 111 h 196"/>
                <a:gd name="T42" fmla="*/ 46 w 170"/>
                <a:gd name="T43" fmla="*/ 113 h 196"/>
                <a:gd name="T44" fmla="*/ 46 w 170"/>
                <a:gd name="T45" fmla="*/ 113 h 196"/>
                <a:gd name="T46" fmla="*/ 37 w 170"/>
                <a:gd name="T47" fmla="*/ 108 h 196"/>
                <a:gd name="T48" fmla="*/ 4 w 170"/>
                <a:gd name="T49" fmla="*/ 125 h 196"/>
                <a:gd name="T50" fmla="*/ 2 w 170"/>
                <a:gd name="T51" fmla="*/ 126 h 196"/>
                <a:gd name="T52" fmla="*/ 40 w 170"/>
                <a:gd name="T53" fmla="*/ 189 h 196"/>
                <a:gd name="T54" fmla="*/ 46 w 170"/>
                <a:gd name="T55" fmla="*/ 193 h 196"/>
                <a:gd name="T56" fmla="*/ 70 w 170"/>
                <a:gd name="T57" fmla="*/ 192 h 196"/>
                <a:gd name="T58" fmla="*/ 95 w 170"/>
                <a:gd name="T59" fmla="*/ 177 h 196"/>
                <a:gd name="T60" fmla="*/ 95 w 170"/>
                <a:gd name="T61" fmla="*/ 177 h 196"/>
                <a:gd name="T62" fmla="*/ 142 w 170"/>
                <a:gd name="T63" fmla="*/ 173 h 196"/>
                <a:gd name="T64" fmla="*/ 162 w 170"/>
                <a:gd name="T65" fmla="*/ 167 h 196"/>
                <a:gd name="T66" fmla="*/ 169 w 170"/>
                <a:gd name="T67" fmla="*/ 1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96">
                  <a:moveTo>
                    <a:pt x="170" y="157"/>
                  </a:moveTo>
                  <a:cubicBezTo>
                    <a:pt x="170" y="157"/>
                    <a:pt x="169" y="159"/>
                    <a:pt x="167" y="162"/>
                  </a:cubicBezTo>
                  <a:cubicBezTo>
                    <a:pt x="166" y="163"/>
                    <a:pt x="164" y="165"/>
                    <a:pt x="162" y="167"/>
                  </a:cubicBezTo>
                  <a:cubicBezTo>
                    <a:pt x="160" y="169"/>
                    <a:pt x="157" y="170"/>
                    <a:pt x="154" y="171"/>
                  </a:cubicBezTo>
                  <a:cubicBezTo>
                    <a:pt x="150" y="173"/>
                    <a:pt x="146" y="173"/>
                    <a:pt x="142" y="174"/>
                  </a:cubicBezTo>
                  <a:cubicBezTo>
                    <a:pt x="138" y="174"/>
                    <a:pt x="133" y="175"/>
                    <a:pt x="129" y="175"/>
                  </a:cubicBezTo>
                  <a:cubicBezTo>
                    <a:pt x="119" y="176"/>
                    <a:pt x="108" y="177"/>
                    <a:pt x="95" y="178"/>
                  </a:cubicBezTo>
                  <a:cubicBezTo>
                    <a:pt x="95" y="178"/>
                    <a:pt x="95" y="178"/>
                    <a:pt x="95" y="178"/>
                  </a:cubicBezTo>
                  <a:cubicBezTo>
                    <a:pt x="92" y="181"/>
                    <a:pt x="88" y="184"/>
                    <a:pt x="84" y="187"/>
                  </a:cubicBezTo>
                  <a:cubicBezTo>
                    <a:pt x="80" y="189"/>
                    <a:pt x="75" y="192"/>
                    <a:pt x="70" y="193"/>
                  </a:cubicBezTo>
                  <a:cubicBezTo>
                    <a:pt x="65" y="195"/>
                    <a:pt x="60" y="196"/>
                    <a:pt x="54" y="196"/>
                  </a:cubicBezTo>
                  <a:cubicBezTo>
                    <a:pt x="52" y="196"/>
                    <a:pt x="49" y="195"/>
                    <a:pt x="46" y="195"/>
                  </a:cubicBezTo>
                  <a:cubicBezTo>
                    <a:pt x="45" y="194"/>
                    <a:pt x="43" y="193"/>
                    <a:pt x="42" y="193"/>
                  </a:cubicBezTo>
                  <a:cubicBezTo>
                    <a:pt x="41" y="192"/>
                    <a:pt x="40" y="191"/>
                    <a:pt x="39" y="189"/>
                  </a:cubicBezTo>
                  <a:cubicBezTo>
                    <a:pt x="32" y="180"/>
                    <a:pt x="26" y="170"/>
                    <a:pt x="20" y="159"/>
                  </a:cubicBezTo>
                  <a:cubicBezTo>
                    <a:pt x="13" y="149"/>
                    <a:pt x="7" y="138"/>
                    <a:pt x="1" y="126"/>
                  </a:cubicBezTo>
                  <a:cubicBezTo>
                    <a:pt x="0" y="126"/>
                    <a:pt x="0" y="126"/>
                    <a:pt x="0" y="126"/>
                  </a:cubicBezTo>
                  <a:cubicBezTo>
                    <a:pt x="1" y="125"/>
                    <a:pt x="1" y="125"/>
                    <a:pt x="1" y="125"/>
                  </a:cubicBezTo>
                  <a:cubicBezTo>
                    <a:pt x="2" y="125"/>
                    <a:pt x="3" y="125"/>
                    <a:pt x="4" y="124"/>
                  </a:cubicBezTo>
                  <a:cubicBezTo>
                    <a:pt x="11" y="120"/>
                    <a:pt x="18" y="116"/>
                    <a:pt x="25" y="112"/>
                  </a:cubicBezTo>
                  <a:cubicBezTo>
                    <a:pt x="29" y="110"/>
                    <a:pt x="33" y="108"/>
                    <a:pt x="37" y="107"/>
                  </a:cubicBezTo>
                  <a:cubicBezTo>
                    <a:pt x="39" y="106"/>
                    <a:pt x="41" y="107"/>
                    <a:pt x="43" y="108"/>
                  </a:cubicBezTo>
                  <a:cubicBezTo>
                    <a:pt x="45" y="108"/>
                    <a:pt x="47" y="110"/>
                    <a:pt x="47" y="113"/>
                  </a:cubicBezTo>
                  <a:cubicBezTo>
                    <a:pt x="46" y="112"/>
                    <a:pt x="46" y="112"/>
                    <a:pt x="46" y="112"/>
                  </a:cubicBezTo>
                  <a:cubicBezTo>
                    <a:pt x="57" y="109"/>
                    <a:pt x="68" y="108"/>
                    <a:pt x="78" y="110"/>
                  </a:cubicBezTo>
                  <a:cubicBezTo>
                    <a:pt x="78" y="110"/>
                    <a:pt x="78" y="110"/>
                    <a:pt x="78" y="110"/>
                  </a:cubicBezTo>
                  <a:cubicBezTo>
                    <a:pt x="81" y="105"/>
                    <a:pt x="86" y="102"/>
                    <a:pt x="91" y="101"/>
                  </a:cubicBezTo>
                  <a:cubicBezTo>
                    <a:pt x="96" y="100"/>
                    <a:pt x="101" y="99"/>
                    <a:pt x="106" y="99"/>
                  </a:cubicBezTo>
                  <a:cubicBezTo>
                    <a:pt x="106" y="99"/>
                    <a:pt x="106" y="99"/>
                    <a:pt x="106" y="99"/>
                  </a:cubicBezTo>
                  <a:cubicBezTo>
                    <a:pt x="119" y="70"/>
                    <a:pt x="129" y="45"/>
                    <a:pt x="135" y="28"/>
                  </a:cubicBezTo>
                  <a:cubicBezTo>
                    <a:pt x="138" y="19"/>
                    <a:pt x="141" y="12"/>
                    <a:pt x="142" y="7"/>
                  </a:cubicBezTo>
                  <a:cubicBezTo>
                    <a:pt x="143" y="5"/>
                    <a:pt x="144" y="3"/>
                    <a:pt x="144" y="2"/>
                  </a:cubicBezTo>
                  <a:cubicBezTo>
                    <a:pt x="145" y="1"/>
                    <a:pt x="145" y="0"/>
                    <a:pt x="145" y="0"/>
                  </a:cubicBezTo>
                  <a:cubicBezTo>
                    <a:pt x="145" y="0"/>
                    <a:pt x="145" y="1"/>
                    <a:pt x="144" y="2"/>
                  </a:cubicBezTo>
                  <a:cubicBezTo>
                    <a:pt x="144" y="3"/>
                    <a:pt x="143" y="5"/>
                    <a:pt x="143" y="8"/>
                  </a:cubicBezTo>
                  <a:cubicBezTo>
                    <a:pt x="141" y="12"/>
                    <a:pt x="139" y="19"/>
                    <a:pt x="136" y="28"/>
                  </a:cubicBezTo>
                  <a:cubicBezTo>
                    <a:pt x="130" y="46"/>
                    <a:pt x="120" y="71"/>
                    <a:pt x="107" y="100"/>
                  </a:cubicBezTo>
                  <a:cubicBezTo>
                    <a:pt x="107" y="100"/>
                    <a:pt x="107" y="100"/>
                    <a:pt x="107" y="100"/>
                  </a:cubicBezTo>
                  <a:cubicBezTo>
                    <a:pt x="106" y="100"/>
                    <a:pt x="106" y="100"/>
                    <a:pt x="106" y="100"/>
                  </a:cubicBezTo>
                  <a:cubicBezTo>
                    <a:pt x="101" y="100"/>
                    <a:pt x="96" y="101"/>
                    <a:pt x="91" y="102"/>
                  </a:cubicBezTo>
                  <a:cubicBezTo>
                    <a:pt x="86" y="103"/>
                    <a:pt x="82" y="106"/>
                    <a:pt x="79" y="111"/>
                  </a:cubicBezTo>
                  <a:cubicBezTo>
                    <a:pt x="79" y="111"/>
                    <a:pt x="79" y="111"/>
                    <a:pt x="79" y="111"/>
                  </a:cubicBezTo>
                  <a:cubicBezTo>
                    <a:pt x="78" y="111"/>
                    <a:pt x="78" y="111"/>
                    <a:pt x="78" y="111"/>
                  </a:cubicBezTo>
                  <a:cubicBezTo>
                    <a:pt x="68" y="109"/>
                    <a:pt x="57" y="110"/>
                    <a:pt x="46" y="113"/>
                  </a:cubicBezTo>
                  <a:cubicBezTo>
                    <a:pt x="46" y="113"/>
                    <a:pt x="46" y="113"/>
                    <a:pt x="46" y="113"/>
                  </a:cubicBezTo>
                  <a:cubicBezTo>
                    <a:pt x="46" y="113"/>
                    <a:pt x="46" y="113"/>
                    <a:pt x="46" y="113"/>
                  </a:cubicBezTo>
                  <a:cubicBezTo>
                    <a:pt x="46" y="111"/>
                    <a:pt x="44" y="109"/>
                    <a:pt x="43" y="109"/>
                  </a:cubicBezTo>
                  <a:cubicBezTo>
                    <a:pt x="41" y="108"/>
                    <a:pt x="39" y="108"/>
                    <a:pt x="37" y="108"/>
                  </a:cubicBezTo>
                  <a:cubicBezTo>
                    <a:pt x="33" y="109"/>
                    <a:pt x="30" y="111"/>
                    <a:pt x="26" y="113"/>
                  </a:cubicBezTo>
                  <a:cubicBezTo>
                    <a:pt x="19" y="117"/>
                    <a:pt x="12" y="121"/>
                    <a:pt x="4" y="125"/>
                  </a:cubicBezTo>
                  <a:cubicBezTo>
                    <a:pt x="3" y="126"/>
                    <a:pt x="2" y="126"/>
                    <a:pt x="2" y="127"/>
                  </a:cubicBezTo>
                  <a:cubicBezTo>
                    <a:pt x="2" y="126"/>
                    <a:pt x="2" y="126"/>
                    <a:pt x="2" y="126"/>
                  </a:cubicBezTo>
                  <a:cubicBezTo>
                    <a:pt x="8" y="137"/>
                    <a:pt x="14" y="148"/>
                    <a:pt x="21" y="159"/>
                  </a:cubicBezTo>
                  <a:cubicBezTo>
                    <a:pt x="27" y="169"/>
                    <a:pt x="33" y="180"/>
                    <a:pt x="40" y="189"/>
                  </a:cubicBezTo>
                  <a:cubicBezTo>
                    <a:pt x="41" y="190"/>
                    <a:pt x="42" y="191"/>
                    <a:pt x="43" y="192"/>
                  </a:cubicBezTo>
                  <a:cubicBezTo>
                    <a:pt x="44" y="192"/>
                    <a:pt x="45" y="193"/>
                    <a:pt x="46" y="193"/>
                  </a:cubicBezTo>
                  <a:cubicBezTo>
                    <a:pt x="49" y="194"/>
                    <a:pt x="52" y="195"/>
                    <a:pt x="54" y="195"/>
                  </a:cubicBezTo>
                  <a:cubicBezTo>
                    <a:pt x="60" y="195"/>
                    <a:pt x="65" y="194"/>
                    <a:pt x="70" y="192"/>
                  </a:cubicBezTo>
                  <a:cubicBezTo>
                    <a:pt x="75" y="191"/>
                    <a:pt x="79" y="189"/>
                    <a:pt x="84" y="186"/>
                  </a:cubicBezTo>
                  <a:cubicBezTo>
                    <a:pt x="88" y="183"/>
                    <a:pt x="91" y="180"/>
                    <a:pt x="95" y="177"/>
                  </a:cubicBezTo>
                  <a:cubicBezTo>
                    <a:pt x="95" y="177"/>
                    <a:pt x="95" y="177"/>
                    <a:pt x="95" y="177"/>
                  </a:cubicBezTo>
                  <a:cubicBezTo>
                    <a:pt x="95" y="177"/>
                    <a:pt x="95" y="177"/>
                    <a:pt x="95" y="177"/>
                  </a:cubicBezTo>
                  <a:cubicBezTo>
                    <a:pt x="107" y="176"/>
                    <a:pt x="119" y="175"/>
                    <a:pt x="128" y="174"/>
                  </a:cubicBezTo>
                  <a:cubicBezTo>
                    <a:pt x="133" y="174"/>
                    <a:pt x="138" y="173"/>
                    <a:pt x="142" y="173"/>
                  </a:cubicBezTo>
                  <a:cubicBezTo>
                    <a:pt x="146" y="172"/>
                    <a:pt x="150" y="172"/>
                    <a:pt x="154" y="171"/>
                  </a:cubicBezTo>
                  <a:cubicBezTo>
                    <a:pt x="157" y="170"/>
                    <a:pt x="160" y="168"/>
                    <a:pt x="162" y="167"/>
                  </a:cubicBezTo>
                  <a:cubicBezTo>
                    <a:pt x="164" y="165"/>
                    <a:pt x="165" y="163"/>
                    <a:pt x="166" y="162"/>
                  </a:cubicBezTo>
                  <a:cubicBezTo>
                    <a:pt x="168" y="160"/>
                    <a:pt x="168" y="159"/>
                    <a:pt x="169" y="158"/>
                  </a:cubicBezTo>
                  <a:cubicBezTo>
                    <a:pt x="169" y="158"/>
                    <a:pt x="170" y="157"/>
                    <a:pt x="170" y="157"/>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18"/>
            <p:cNvSpPr>
              <a:spLocks noEditPoints="1"/>
            </p:cNvSpPr>
            <p:nvPr/>
          </p:nvSpPr>
          <p:spPr bwMode="auto">
            <a:xfrm>
              <a:off x="2599" y="3162"/>
              <a:ext cx="120" cy="79"/>
            </a:xfrm>
            <a:custGeom>
              <a:avLst/>
              <a:gdLst>
                <a:gd name="T0" fmla="*/ 43 w 50"/>
                <a:gd name="T1" fmla="*/ 14 h 33"/>
                <a:gd name="T2" fmla="*/ 39 w 50"/>
                <a:gd name="T3" fmla="*/ 15 h 33"/>
                <a:gd name="T4" fmla="*/ 36 w 50"/>
                <a:gd name="T5" fmla="*/ 18 h 33"/>
                <a:gd name="T6" fmla="*/ 42 w 50"/>
                <a:gd name="T7" fmla="*/ 14 h 33"/>
                <a:gd name="T8" fmla="*/ 43 w 50"/>
                <a:gd name="T9" fmla="*/ 14 h 33"/>
                <a:gd name="T10" fmla="*/ 0 w 50"/>
                <a:gd name="T11" fmla="*/ 0 h 33"/>
                <a:gd name="T12" fmla="*/ 2 w 50"/>
                <a:gd name="T13" fmla="*/ 17 h 33"/>
                <a:gd name="T14" fmla="*/ 10 w 50"/>
                <a:gd name="T15" fmla="*/ 31 h 33"/>
                <a:gd name="T16" fmla="*/ 17 w 50"/>
                <a:gd name="T17" fmla="*/ 33 h 33"/>
                <a:gd name="T18" fmla="*/ 21 w 50"/>
                <a:gd name="T19" fmla="*/ 33 h 33"/>
                <a:gd name="T20" fmla="*/ 38 w 50"/>
                <a:gd name="T21" fmla="*/ 28 h 33"/>
                <a:gd name="T22" fmla="*/ 50 w 50"/>
                <a:gd name="T23" fmla="*/ 11 h 33"/>
                <a:gd name="T24" fmla="*/ 46 w 50"/>
                <a:gd name="T25" fmla="*/ 13 h 33"/>
                <a:gd name="T26" fmla="*/ 43 w 50"/>
                <a:gd name="T27" fmla="*/ 15 h 33"/>
                <a:gd name="T28" fmla="*/ 29 w 50"/>
                <a:gd name="T29" fmla="*/ 21 h 33"/>
                <a:gd name="T30" fmla="*/ 25 w 50"/>
                <a:gd name="T31" fmla="*/ 21 h 33"/>
                <a:gd name="T32" fmla="*/ 11 w 50"/>
                <a:gd name="T33" fmla="*/ 16 h 33"/>
                <a:gd name="T34" fmla="*/ 0 w 50"/>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33">
                  <a:moveTo>
                    <a:pt x="43" y="14"/>
                  </a:moveTo>
                  <a:cubicBezTo>
                    <a:pt x="41" y="14"/>
                    <a:pt x="40" y="15"/>
                    <a:pt x="39" y="15"/>
                  </a:cubicBezTo>
                  <a:cubicBezTo>
                    <a:pt x="38" y="16"/>
                    <a:pt x="37" y="17"/>
                    <a:pt x="36" y="18"/>
                  </a:cubicBezTo>
                  <a:cubicBezTo>
                    <a:pt x="38" y="16"/>
                    <a:pt x="40" y="15"/>
                    <a:pt x="42" y="14"/>
                  </a:cubicBezTo>
                  <a:cubicBezTo>
                    <a:pt x="43" y="14"/>
                    <a:pt x="43" y="14"/>
                    <a:pt x="43" y="14"/>
                  </a:cubicBezTo>
                  <a:moveTo>
                    <a:pt x="0" y="0"/>
                  </a:moveTo>
                  <a:cubicBezTo>
                    <a:pt x="1" y="6"/>
                    <a:pt x="1" y="11"/>
                    <a:pt x="2" y="17"/>
                  </a:cubicBezTo>
                  <a:cubicBezTo>
                    <a:pt x="3" y="22"/>
                    <a:pt x="6" y="27"/>
                    <a:pt x="10" y="31"/>
                  </a:cubicBezTo>
                  <a:cubicBezTo>
                    <a:pt x="12" y="32"/>
                    <a:pt x="15" y="33"/>
                    <a:pt x="17" y="33"/>
                  </a:cubicBezTo>
                  <a:cubicBezTo>
                    <a:pt x="19" y="33"/>
                    <a:pt x="20" y="33"/>
                    <a:pt x="21" y="33"/>
                  </a:cubicBezTo>
                  <a:cubicBezTo>
                    <a:pt x="27" y="33"/>
                    <a:pt x="33" y="32"/>
                    <a:pt x="38" y="28"/>
                  </a:cubicBezTo>
                  <a:cubicBezTo>
                    <a:pt x="44" y="24"/>
                    <a:pt x="48" y="18"/>
                    <a:pt x="50" y="11"/>
                  </a:cubicBezTo>
                  <a:cubicBezTo>
                    <a:pt x="49" y="12"/>
                    <a:pt x="48" y="12"/>
                    <a:pt x="46" y="13"/>
                  </a:cubicBezTo>
                  <a:cubicBezTo>
                    <a:pt x="45" y="13"/>
                    <a:pt x="44" y="14"/>
                    <a:pt x="43" y="15"/>
                  </a:cubicBezTo>
                  <a:cubicBezTo>
                    <a:pt x="39" y="17"/>
                    <a:pt x="35" y="20"/>
                    <a:pt x="29" y="21"/>
                  </a:cubicBezTo>
                  <a:cubicBezTo>
                    <a:pt x="28" y="21"/>
                    <a:pt x="27" y="21"/>
                    <a:pt x="25" y="21"/>
                  </a:cubicBezTo>
                  <a:cubicBezTo>
                    <a:pt x="20" y="21"/>
                    <a:pt x="15" y="19"/>
                    <a:pt x="11" y="16"/>
                  </a:cubicBezTo>
                  <a:cubicBezTo>
                    <a:pt x="6" y="12"/>
                    <a:pt x="2" y="6"/>
                    <a:pt x="0"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19"/>
            <p:cNvSpPr/>
            <p:nvPr/>
          </p:nvSpPr>
          <p:spPr bwMode="auto">
            <a:xfrm>
              <a:off x="2599" y="3162"/>
              <a:ext cx="110" cy="50"/>
            </a:xfrm>
            <a:custGeom>
              <a:avLst/>
              <a:gdLst>
                <a:gd name="T0" fmla="*/ 0 w 46"/>
                <a:gd name="T1" fmla="*/ 0 h 21"/>
                <a:gd name="T2" fmla="*/ 0 w 46"/>
                <a:gd name="T3" fmla="*/ 0 h 21"/>
                <a:gd name="T4" fmla="*/ 11 w 46"/>
                <a:gd name="T5" fmla="*/ 16 h 21"/>
                <a:gd name="T6" fmla="*/ 25 w 46"/>
                <a:gd name="T7" fmla="*/ 21 h 21"/>
                <a:gd name="T8" fmla="*/ 29 w 46"/>
                <a:gd name="T9" fmla="*/ 21 h 21"/>
                <a:gd name="T10" fmla="*/ 43 w 46"/>
                <a:gd name="T11" fmla="*/ 15 h 21"/>
                <a:gd name="T12" fmla="*/ 46 w 46"/>
                <a:gd name="T13" fmla="*/ 13 h 21"/>
                <a:gd name="T14" fmla="*/ 43 w 46"/>
                <a:gd name="T15" fmla="*/ 14 h 21"/>
                <a:gd name="T16" fmla="*/ 42 w 46"/>
                <a:gd name="T17" fmla="*/ 14 h 21"/>
                <a:gd name="T18" fmla="*/ 36 w 46"/>
                <a:gd name="T19" fmla="*/ 18 h 21"/>
                <a:gd name="T20" fmla="*/ 29 w 46"/>
                <a:gd name="T21" fmla="*/ 21 h 21"/>
                <a:gd name="T22" fmla="*/ 26 w 46"/>
                <a:gd name="T23" fmla="*/ 21 h 21"/>
                <a:gd name="T24" fmla="*/ 16 w 46"/>
                <a:gd name="T25" fmla="*/ 18 h 21"/>
                <a:gd name="T26" fmla="*/ 7 w 46"/>
                <a:gd name="T27" fmla="*/ 11 h 21"/>
                <a:gd name="T28" fmla="*/ 0 w 46"/>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1">
                  <a:moveTo>
                    <a:pt x="0" y="0"/>
                  </a:moveTo>
                  <a:cubicBezTo>
                    <a:pt x="0" y="0"/>
                    <a:pt x="0" y="0"/>
                    <a:pt x="0" y="0"/>
                  </a:cubicBezTo>
                  <a:cubicBezTo>
                    <a:pt x="2" y="6"/>
                    <a:pt x="6" y="12"/>
                    <a:pt x="11" y="16"/>
                  </a:cubicBezTo>
                  <a:cubicBezTo>
                    <a:pt x="15" y="19"/>
                    <a:pt x="20" y="21"/>
                    <a:pt x="25" y="21"/>
                  </a:cubicBezTo>
                  <a:cubicBezTo>
                    <a:pt x="27" y="21"/>
                    <a:pt x="28" y="21"/>
                    <a:pt x="29" y="21"/>
                  </a:cubicBezTo>
                  <a:cubicBezTo>
                    <a:pt x="35" y="20"/>
                    <a:pt x="39" y="17"/>
                    <a:pt x="43" y="15"/>
                  </a:cubicBezTo>
                  <a:cubicBezTo>
                    <a:pt x="44" y="14"/>
                    <a:pt x="45" y="13"/>
                    <a:pt x="46" y="13"/>
                  </a:cubicBezTo>
                  <a:cubicBezTo>
                    <a:pt x="45" y="13"/>
                    <a:pt x="44" y="13"/>
                    <a:pt x="43" y="14"/>
                  </a:cubicBezTo>
                  <a:cubicBezTo>
                    <a:pt x="43" y="14"/>
                    <a:pt x="43" y="14"/>
                    <a:pt x="42" y="14"/>
                  </a:cubicBezTo>
                  <a:cubicBezTo>
                    <a:pt x="40" y="15"/>
                    <a:pt x="38" y="16"/>
                    <a:pt x="36" y="18"/>
                  </a:cubicBezTo>
                  <a:cubicBezTo>
                    <a:pt x="33" y="19"/>
                    <a:pt x="31" y="20"/>
                    <a:pt x="29" y="21"/>
                  </a:cubicBezTo>
                  <a:cubicBezTo>
                    <a:pt x="28" y="21"/>
                    <a:pt x="27" y="21"/>
                    <a:pt x="26" y="21"/>
                  </a:cubicBezTo>
                  <a:cubicBezTo>
                    <a:pt x="23" y="21"/>
                    <a:pt x="19" y="20"/>
                    <a:pt x="16" y="18"/>
                  </a:cubicBezTo>
                  <a:cubicBezTo>
                    <a:pt x="13" y="16"/>
                    <a:pt x="10" y="14"/>
                    <a:pt x="7" y="11"/>
                  </a:cubicBezTo>
                  <a:cubicBezTo>
                    <a:pt x="4" y="8"/>
                    <a:pt x="3" y="3"/>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20"/>
            <p:cNvSpPr/>
            <p:nvPr/>
          </p:nvSpPr>
          <p:spPr bwMode="auto">
            <a:xfrm>
              <a:off x="2754" y="3117"/>
              <a:ext cx="48" cy="160"/>
            </a:xfrm>
            <a:custGeom>
              <a:avLst/>
              <a:gdLst>
                <a:gd name="T0" fmla="*/ 0 w 20"/>
                <a:gd name="T1" fmla="*/ 0 h 67"/>
                <a:gd name="T2" fmla="*/ 17 w 20"/>
                <a:gd name="T3" fmla="*/ 67 h 67"/>
                <a:gd name="T4" fmla="*/ 12 w 20"/>
                <a:gd name="T5" fmla="*/ 33 h 67"/>
                <a:gd name="T6" fmla="*/ 9 w 20"/>
                <a:gd name="T7" fmla="*/ 25 h 67"/>
                <a:gd name="T8" fmla="*/ 8 w 20"/>
                <a:gd name="T9" fmla="*/ 8 h 67"/>
                <a:gd name="T10" fmla="*/ 4 w 20"/>
                <a:gd name="T11" fmla="*/ 2 h 67"/>
                <a:gd name="T12" fmla="*/ 2 w 20"/>
                <a:gd name="T13" fmla="*/ 2 h 67"/>
                <a:gd name="T14" fmla="*/ 1 w 20"/>
                <a:gd name="T15" fmla="*/ 2 h 67"/>
                <a:gd name="T16" fmla="*/ 4 w 20"/>
                <a:gd name="T17" fmla="*/ 1 h 67"/>
                <a:gd name="T18" fmla="*/ 0 w 20"/>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67">
                  <a:moveTo>
                    <a:pt x="0" y="0"/>
                  </a:moveTo>
                  <a:cubicBezTo>
                    <a:pt x="17" y="67"/>
                    <a:pt x="17" y="67"/>
                    <a:pt x="17" y="67"/>
                  </a:cubicBezTo>
                  <a:cubicBezTo>
                    <a:pt x="20" y="56"/>
                    <a:pt x="16" y="44"/>
                    <a:pt x="12" y="33"/>
                  </a:cubicBezTo>
                  <a:cubicBezTo>
                    <a:pt x="10" y="30"/>
                    <a:pt x="9" y="28"/>
                    <a:pt x="9" y="25"/>
                  </a:cubicBezTo>
                  <a:cubicBezTo>
                    <a:pt x="8" y="19"/>
                    <a:pt x="10" y="13"/>
                    <a:pt x="8" y="8"/>
                  </a:cubicBezTo>
                  <a:cubicBezTo>
                    <a:pt x="7" y="5"/>
                    <a:pt x="6" y="3"/>
                    <a:pt x="4" y="2"/>
                  </a:cubicBezTo>
                  <a:cubicBezTo>
                    <a:pt x="3" y="2"/>
                    <a:pt x="3" y="2"/>
                    <a:pt x="2" y="2"/>
                  </a:cubicBezTo>
                  <a:cubicBezTo>
                    <a:pt x="1" y="2"/>
                    <a:pt x="1" y="2"/>
                    <a:pt x="1" y="2"/>
                  </a:cubicBezTo>
                  <a:cubicBezTo>
                    <a:pt x="1" y="1"/>
                    <a:pt x="2" y="1"/>
                    <a:pt x="4" y="1"/>
                  </a:cubicBezTo>
                  <a:cubicBezTo>
                    <a:pt x="2" y="1"/>
                    <a:pt x="1" y="0"/>
                    <a:pt x="0"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21"/>
            <p:cNvSpPr>
              <a:spLocks noEditPoints="1"/>
            </p:cNvSpPr>
            <p:nvPr/>
          </p:nvSpPr>
          <p:spPr bwMode="auto">
            <a:xfrm>
              <a:off x="2752" y="3115"/>
              <a:ext cx="43" cy="200"/>
            </a:xfrm>
            <a:custGeom>
              <a:avLst/>
              <a:gdLst>
                <a:gd name="T0" fmla="*/ 2 w 18"/>
                <a:gd name="T1" fmla="*/ 7 h 84"/>
                <a:gd name="T2" fmla="*/ 3 w 18"/>
                <a:gd name="T3" fmla="*/ 20 h 84"/>
                <a:gd name="T4" fmla="*/ 3 w 18"/>
                <a:gd name="T5" fmla="*/ 11 h 84"/>
                <a:gd name="T6" fmla="*/ 2 w 18"/>
                <a:gd name="T7" fmla="*/ 7 h 84"/>
                <a:gd name="T8" fmla="*/ 0 w 18"/>
                <a:gd name="T9" fmla="*/ 0 h 84"/>
                <a:gd name="T10" fmla="*/ 4 w 18"/>
                <a:gd name="T11" fmla="*/ 11 h 84"/>
                <a:gd name="T12" fmla="*/ 4 w 18"/>
                <a:gd name="T13" fmla="*/ 21 h 84"/>
                <a:gd name="T14" fmla="*/ 3 w 18"/>
                <a:gd name="T15" fmla="*/ 27 h 84"/>
                <a:gd name="T16" fmla="*/ 4 w 18"/>
                <a:gd name="T17" fmla="*/ 32 h 84"/>
                <a:gd name="T18" fmla="*/ 9 w 18"/>
                <a:gd name="T19" fmla="*/ 43 h 84"/>
                <a:gd name="T20" fmla="*/ 12 w 18"/>
                <a:gd name="T21" fmla="*/ 57 h 84"/>
                <a:gd name="T22" fmla="*/ 8 w 18"/>
                <a:gd name="T23" fmla="*/ 83 h 84"/>
                <a:gd name="T24" fmla="*/ 7 w 18"/>
                <a:gd name="T25" fmla="*/ 84 h 84"/>
                <a:gd name="T26" fmla="*/ 16 w 18"/>
                <a:gd name="T27" fmla="*/ 73 h 84"/>
                <a:gd name="T28" fmla="*/ 18 w 18"/>
                <a:gd name="T29" fmla="*/ 68 h 84"/>
                <a:gd name="T30" fmla="*/ 1 w 18"/>
                <a:gd name="T31" fmla="*/ 1 h 84"/>
                <a:gd name="T32" fmla="*/ 0 w 18"/>
                <a:gd name="T3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84">
                  <a:moveTo>
                    <a:pt x="2" y="7"/>
                  </a:moveTo>
                  <a:cubicBezTo>
                    <a:pt x="3" y="11"/>
                    <a:pt x="3" y="16"/>
                    <a:pt x="3" y="20"/>
                  </a:cubicBezTo>
                  <a:cubicBezTo>
                    <a:pt x="3" y="17"/>
                    <a:pt x="3" y="14"/>
                    <a:pt x="3" y="11"/>
                  </a:cubicBezTo>
                  <a:cubicBezTo>
                    <a:pt x="3" y="10"/>
                    <a:pt x="2" y="9"/>
                    <a:pt x="2" y="7"/>
                  </a:cubicBezTo>
                  <a:moveTo>
                    <a:pt x="0" y="0"/>
                  </a:moveTo>
                  <a:cubicBezTo>
                    <a:pt x="1" y="3"/>
                    <a:pt x="3" y="7"/>
                    <a:pt x="4" y="11"/>
                  </a:cubicBezTo>
                  <a:cubicBezTo>
                    <a:pt x="4" y="14"/>
                    <a:pt x="5" y="18"/>
                    <a:pt x="4" y="21"/>
                  </a:cubicBezTo>
                  <a:cubicBezTo>
                    <a:pt x="4" y="23"/>
                    <a:pt x="4" y="25"/>
                    <a:pt x="3" y="27"/>
                  </a:cubicBezTo>
                  <a:cubicBezTo>
                    <a:pt x="3" y="29"/>
                    <a:pt x="2" y="31"/>
                    <a:pt x="4" y="32"/>
                  </a:cubicBezTo>
                  <a:cubicBezTo>
                    <a:pt x="6" y="35"/>
                    <a:pt x="8" y="39"/>
                    <a:pt x="9" y="43"/>
                  </a:cubicBezTo>
                  <a:cubicBezTo>
                    <a:pt x="10" y="48"/>
                    <a:pt x="12" y="52"/>
                    <a:pt x="12" y="57"/>
                  </a:cubicBezTo>
                  <a:cubicBezTo>
                    <a:pt x="14" y="66"/>
                    <a:pt x="11" y="75"/>
                    <a:pt x="8" y="83"/>
                  </a:cubicBezTo>
                  <a:cubicBezTo>
                    <a:pt x="7" y="83"/>
                    <a:pt x="7" y="84"/>
                    <a:pt x="7" y="84"/>
                  </a:cubicBezTo>
                  <a:cubicBezTo>
                    <a:pt x="11" y="81"/>
                    <a:pt x="13" y="78"/>
                    <a:pt x="16" y="73"/>
                  </a:cubicBezTo>
                  <a:cubicBezTo>
                    <a:pt x="17" y="71"/>
                    <a:pt x="17" y="70"/>
                    <a:pt x="18" y="68"/>
                  </a:cubicBezTo>
                  <a:cubicBezTo>
                    <a:pt x="1" y="1"/>
                    <a:pt x="1" y="1"/>
                    <a:pt x="1" y="1"/>
                  </a:cubicBezTo>
                  <a:cubicBezTo>
                    <a:pt x="1" y="1"/>
                    <a:pt x="0" y="0"/>
                    <a:pt x="0"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122"/>
            <p:cNvSpPr/>
            <p:nvPr/>
          </p:nvSpPr>
          <p:spPr bwMode="auto">
            <a:xfrm>
              <a:off x="2757" y="3119"/>
              <a:ext cx="7" cy="3"/>
            </a:xfrm>
            <a:custGeom>
              <a:avLst/>
              <a:gdLst>
                <a:gd name="T0" fmla="*/ 3 w 3"/>
                <a:gd name="T1" fmla="*/ 0 h 1"/>
                <a:gd name="T2" fmla="*/ 0 w 3"/>
                <a:gd name="T3" fmla="*/ 1 h 1"/>
                <a:gd name="T4" fmla="*/ 1 w 3"/>
                <a:gd name="T5" fmla="*/ 1 h 1"/>
                <a:gd name="T6" fmla="*/ 3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1" y="0"/>
                    <a:pt x="0" y="0"/>
                    <a:pt x="0" y="1"/>
                  </a:cubicBezTo>
                  <a:cubicBezTo>
                    <a:pt x="0" y="1"/>
                    <a:pt x="0" y="1"/>
                    <a:pt x="1" y="1"/>
                  </a:cubicBezTo>
                  <a:cubicBezTo>
                    <a:pt x="2" y="1"/>
                    <a:pt x="2" y="1"/>
                    <a:pt x="3" y="1"/>
                  </a:cubicBezTo>
                  <a:cubicBezTo>
                    <a:pt x="3" y="1"/>
                    <a:pt x="3" y="1"/>
                    <a:pt x="3"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23"/>
            <p:cNvSpPr/>
            <p:nvPr/>
          </p:nvSpPr>
          <p:spPr bwMode="auto">
            <a:xfrm>
              <a:off x="2752" y="3115"/>
              <a:ext cx="34" cy="202"/>
            </a:xfrm>
            <a:custGeom>
              <a:avLst/>
              <a:gdLst>
                <a:gd name="T0" fmla="*/ 0 w 14"/>
                <a:gd name="T1" fmla="*/ 0 h 85"/>
                <a:gd name="T2" fmla="*/ 2 w 14"/>
                <a:gd name="T3" fmla="*/ 7 h 85"/>
                <a:gd name="T4" fmla="*/ 3 w 14"/>
                <a:gd name="T5" fmla="*/ 11 h 85"/>
                <a:gd name="T6" fmla="*/ 3 w 14"/>
                <a:gd name="T7" fmla="*/ 20 h 85"/>
                <a:gd name="T8" fmla="*/ 2 w 14"/>
                <a:gd name="T9" fmla="*/ 31 h 85"/>
                <a:gd name="T10" fmla="*/ 8 w 14"/>
                <a:gd name="T11" fmla="*/ 42 h 85"/>
                <a:gd name="T12" fmla="*/ 6 w 14"/>
                <a:gd name="T13" fmla="*/ 83 h 85"/>
                <a:gd name="T14" fmla="*/ 5 w 14"/>
                <a:gd name="T15" fmla="*/ 85 h 85"/>
                <a:gd name="T16" fmla="*/ 7 w 14"/>
                <a:gd name="T17" fmla="*/ 84 h 85"/>
                <a:gd name="T18" fmla="*/ 8 w 14"/>
                <a:gd name="T19" fmla="*/ 83 h 85"/>
                <a:gd name="T20" fmla="*/ 12 w 14"/>
                <a:gd name="T21" fmla="*/ 57 h 85"/>
                <a:gd name="T22" fmla="*/ 9 w 14"/>
                <a:gd name="T23" fmla="*/ 43 h 85"/>
                <a:gd name="T24" fmla="*/ 4 w 14"/>
                <a:gd name="T25" fmla="*/ 32 h 85"/>
                <a:gd name="T26" fmla="*/ 3 w 14"/>
                <a:gd name="T27" fmla="*/ 27 h 85"/>
                <a:gd name="T28" fmla="*/ 4 w 14"/>
                <a:gd name="T29" fmla="*/ 21 h 85"/>
                <a:gd name="T30" fmla="*/ 4 w 14"/>
                <a:gd name="T31" fmla="*/ 11 h 85"/>
                <a:gd name="T32" fmla="*/ 0 w 14"/>
                <a:gd name="T33" fmla="*/ 0 h 85"/>
                <a:gd name="T34" fmla="*/ 0 w 14"/>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85">
                  <a:moveTo>
                    <a:pt x="0" y="0"/>
                  </a:moveTo>
                  <a:cubicBezTo>
                    <a:pt x="1" y="3"/>
                    <a:pt x="1" y="5"/>
                    <a:pt x="2" y="7"/>
                  </a:cubicBezTo>
                  <a:cubicBezTo>
                    <a:pt x="2" y="9"/>
                    <a:pt x="3" y="10"/>
                    <a:pt x="3" y="11"/>
                  </a:cubicBezTo>
                  <a:cubicBezTo>
                    <a:pt x="3" y="14"/>
                    <a:pt x="3" y="17"/>
                    <a:pt x="3" y="20"/>
                  </a:cubicBezTo>
                  <a:cubicBezTo>
                    <a:pt x="3" y="24"/>
                    <a:pt x="3" y="27"/>
                    <a:pt x="2" y="31"/>
                  </a:cubicBezTo>
                  <a:cubicBezTo>
                    <a:pt x="6" y="34"/>
                    <a:pt x="7" y="38"/>
                    <a:pt x="8" y="42"/>
                  </a:cubicBezTo>
                  <a:cubicBezTo>
                    <a:pt x="13" y="56"/>
                    <a:pt x="13" y="70"/>
                    <a:pt x="6" y="83"/>
                  </a:cubicBezTo>
                  <a:cubicBezTo>
                    <a:pt x="5" y="85"/>
                    <a:pt x="5" y="85"/>
                    <a:pt x="5" y="85"/>
                  </a:cubicBezTo>
                  <a:cubicBezTo>
                    <a:pt x="6" y="85"/>
                    <a:pt x="6" y="84"/>
                    <a:pt x="7" y="84"/>
                  </a:cubicBezTo>
                  <a:cubicBezTo>
                    <a:pt x="7" y="84"/>
                    <a:pt x="7" y="83"/>
                    <a:pt x="8" y="83"/>
                  </a:cubicBezTo>
                  <a:cubicBezTo>
                    <a:pt x="11" y="75"/>
                    <a:pt x="14" y="66"/>
                    <a:pt x="12" y="57"/>
                  </a:cubicBezTo>
                  <a:cubicBezTo>
                    <a:pt x="12" y="52"/>
                    <a:pt x="10" y="48"/>
                    <a:pt x="9" y="43"/>
                  </a:cubicBezTo>
                  <a:cubicBezTo>
                    <a:pt x="8" y="39"/>
                    <a:pt x="6" y="35"/>
                    <a:pt x="4" y="32"/>
                  </a:cubicBezTo>
                  <a:cubicBezTo>
                    <a:pt x="2" y="31"/>
                    <a:pt x="3" y="29"/>
                    <a:pt x="3" y="27"/>
                  </a:cubicBezTo>
                  <a:cubicBezTo>
                    <a:pt x="4" y="25"/>
                    <a:pt x="4" y="23"/>
                    <a:pt x="4" y="21"/>
                  </a:cubicBezTo>
                  <a:cubicBezTo>
                    <a:pt x="5" y="18"/>
                    <a:pt x="4" y="14"/>
                    <a:pt x="4" y="11"/>
                  </a:cubicBezTo>
                  <a:cubicBezTo>
                    <a:pt x="3" y="7"/>
                    <a:pt x="1" y="3"/>
                    <a:pt x="0" y="0"/>
                  </a:cubicBezTo>
                  <a:cubicBezTo>
                    <a:pt x="0" y="0"/>
                    <a:pt x="0" y="0"/>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124"/>
            <p:cNvSpPr>
              <a:spLocks noEditPoints="1"/>
            </p:cNvSpPr>
            <p:nvPr/>
          </p:nvSpPr>
          <p:spPr bwMode="auto">
            <a:xfrm>
              <a:off x="2991" y="2876"/>
              <a:ext cx="230" cy="179"/>
            </a:xfrm>
            <a:custGeom>
              <a:avLst/>
              <a:gdLst>
                <a:gd name="T0" fmla="*/ 70 w 96"/>
                <a:gd name="T1" fmla="*/ 0 h 75"/>
                <a:gd name="T2" fmla="*/ 84 w 96"/>
                <a:gd name="T3" fmla="*/ 7 h 75"/>
                <a:gd name="T4" fmla="*/ 72 w 96"/>
                <a:gd name="T5" fmla="*/ 1 h 75"/>
                <a:gd name="T6" fmla="*/ 70 w 96"/>
                <a:gd name="T7" fmla="*/ 0 h 75"/>
                <a:gd name="T8" fmla="*/ 60 w 96"/>
                <a:gd name="T9" fmla="*/ 0 h 75"/>
                <a:gd name="T10" fmla="*/ 57 w 96"/>
                <a:gd name="T11" fmla="*/ 7 h 75"/>
                <a:gd name="T12" fmla="*/ 48 w 96"/>
                <a:gd name="T13" fmla="*/ 11 h 75"/>
                <a:gd name="T14" fmla="*/ 31 w 96"/>
                <a:gd name="T15" fmla="*/ 23 h 75"/>
                <a:gd name="T16" fmla="*/ 19 w 96"/>
                <a:gd name="T17" fmla="*/ 38 h 75"/>
                <a:gd name="T18" fmla="*/ 3 w 96"/>
                <a:gd name="T19" fmla="*/ 67 h 75"/>
                <a:gd name="T20" fmla="*/ 0 w 96"/>
                <a:gd name="T21" fmla="*/ 75 h 75"/>
                <a:gd name="T22" fmla="*/ 38 w 96"/>
                <a:gd name="T23" fmla="*/ 34 h 75"/>
                <a:gd name="T24" fmla="*/ 66 w 96"/>
                <a:gd name="T25" fmla="*/ 20 h 75"/>
                <a:gd name="T26" fmla="*/ 68 w 96"/>
                <a:gd name="T27" fmla="*/ 18 h 75"/>
                <a:gd name="T28" fmla="*/ 71 w 96"/>
                <a:gd name="T29" fmla="*/ 17 h 75"/>
                <a:gd name="T30" fmla="*/ 77 w 96"/>
                <a:gd name="T31" fmla="*/ 19 h 75"/>
                <a:gd name="T32" fmla="*/ 82 w 96"/>
                <a:gd name="T33" fmla="*/ 26 h 75"/>
                <a:gd name="T34" fmla="*/ 95 w 96"/>
                <a:gd name="T35" fmla="*/ 34 h 75"/>
                <a:gd name="T36" fmla="*/ 94 w 96"/>
                <a:gd name="T37" fmla="*/ 17 h 75"/>
                <a:gd name="T38" fmla="*/ 93 w 96"/>
                <a:gd name="T39" fmla="*/ 14 h 75"/>
                <a:gd name="T40" fmla="*/ 91 w 96"/>
                <a:gd name="T41" fmla="*/ 13 h 75"/>
                <a:gd name="T42" fmla="*/ 91 w 96"/>
                <a:gd name="T43" fmla="*/ 14 h 75"/>
                <a:gd name="T44" fmla="*/ 90 w 96"/>
                <a:gd name="T45" fmla="*/ 13 h 75"/>
                <a:gd name="T46" fmla="*/ 60 w 96"/>
                <a:gd name="T4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75">
                  <a:moveTo>
                    <a:pt x="70" y="0"/>
                  </a:moveTo>
                  <a:cubicBezTo>
                    <a:pt x="75" y="2"/>
                    <a:pt x="80" y="4"/>
                    <a:pt x="84" y="7"/>
                  </a:cubicBezTo>
                  <a:cubicBezTo>
                    <a:pt x="81" y="4"/>
                    <a:pt x="78" y="2"/>
                    <a:pt x="72" y="1"/>
                  </a:cubicBezTo>
                  <a:cubicBezTo>
                    <a:pt x="72" y="1"/>
                    <a:pt x="71" y="1"/>
                    <a:pt x="70" y="0"/>
                  </a:cubicBezTo>
                  <a:moveTo>
                    <a:pt x="60" y="0"/>
                  </a:moveTo>
                  <a:cubicBezTo>
                    <a:pt x="61" y="3"/>
                    <a:pt x="59" y="6"/>
                    <a:pt x="57" y="7"/>
                  </a:cubicBezTo>
                  <a:cubicBezTo>
                    <a:pt x="54" y="10"/>
                    <a:pt x="51" y="10"/>
                    <a:pt x="48" y="11"/>
                  </a:cubicBezTo>
                  <a:cubicBezTo>
                    <a:pt x="41" y="13"/>
                    <a:pt x="36" y="18"/>
                    <a:pt x="31" y="23"/>
                  </a:cubicBezTo>
                  <a:cubicBezTo>
                    <a:pt x="26" y="28"/>
                    <a:pt x="22" y="33"/>
                    <a:pt x="19" y="38"/>
                  </a:cubicBezTo>
                  <a:cubicBezTo>
                    <a:pt x="12" y="48"/>
                    <a:pt x="7" y="59"/>
                    <a:pt x="3" y="67"/>
                  </a:cubicBezTo>
                  <a:cubicBezTo>
                    <a:pt x="2" y="70"/>
                    <a:pt x="1" y="73"/>
                    <a:pt x="0" y="75"/>
                  </a:cubicBezTo>
                  <a:cubicBezTo>
                    <a:pt x="3" y="74"/>
                    <a:pt x="22" y="43"/>
                    <a:pt x="38" y="34"/>
                  </a:cubicBezTo>
                  <a:cubicBezTo>
                    <a:pt x="47" y="29"/>
                    <a:pt x="59" y="27"/>
                    <a:pt x="66" y="20"/>
                  </a:cubicBezTo>
                  <a:cubicBezTo>
                    <a:pt x="67" y="19"/>
                    <a:pt x="67" y="18"/>
                    <a:pt x="68" y="18"/>
                  </a:cubicBezTo>
                  <a:cubicBezTo>
                    <a:pt x="69" y="17"/>
                    <a:pt x="70" y="17"/>
                    <a:pt x="71" y="17"/>
                  </a:cubicBezTo>
                  <a:cubicBezTo>
                    <a:pt x="73" y="17"/>
                    <a:pt x="75" y="18"/>
                    <a:pt x="77" y="19"/>
                  </a:cubicBezTo>
                  <a:cubicBezTo>
                    <a:pt x="79" y="21"/>
                    <a:pt x="80" y="24"/>
                    <a:pt x="82" y="26"/>
                  </a:cubicBezTo>
                  <a:cubicBezTo>
                    <a:pt x="86" y="30"/>
                    <a:pt x="90" y="33"/>
                    <a:pt x="95" y="34"/>
                  </a:cubicBezTo>
                  <a:cubicBezTo>
                    <a:pt x="96" y="28"/>
                    <a:pt x="95" y="23"/>
                    <a:pt x="94" y="17"/>
                  </a:cubicBezTo>
                  <a:cubicBezTo>
                    <a:pt x="94" y="16"/>
                    <a:pt x="93" y="15"/>
                    <a:pt x="93" y="14"/>
                  </a:cubicBezTo>
                  <a:cubicBezTo>
                    <a:pt x="92" y="14"/>
                    <a:pt x="92" y="14"/>
                    <a:pt x="91" y="13"/>
                  </a:cubicBezTo>
                  <a:cubicBezTo>
                    <a:pt x="91" y="14"/>
                    <a:pt x="91" y="14"/>
                    <a:pt x="91" y="14"/>
                  </a:cubicBezTo>
                  <a:cubicBezTo>
                    <a:pt x="90" y="13"/>
                    <a:pt x="90" y="13"/>
                    <a:pt x="90" y="13"/>
                  </a:cubicBezTo>
                  <a:cubicBezTo>
                    <a:pt x="83" y="6"/>
                    <a:pt x="72" y="1"/>
                    <a:pt x="60"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125"/>
            <p:cNvSpPr/>
            <p:nvPr/>
          </p:nvSpPr>
          <p:spPr bwMode="auto">
            <a:xfrm>
              <a:off x="2991" y="2874"/>
              <a:ext cx="218" cy="181"/>
            </a:xfrm>
            <a:custGeom>
              <a:avLst/>
              <a:gdLst>
                <a:gd name="T0" fmla="*/ 60 w 91"/>
                <a:gd name="T1" fmla="*/ 0 h 76"/>
                <a:gd name="T2" fmla="*/ 59 w 91"/>
                <a:gd name="T3" fmla="*/ 0 h 76"/>
                <a:gd name="T4" fmla="*/ 57 w 91"/>
                <a:gd name="T5" fmla="*/ 7 h 76"/>
                <a:gd name="T6" fmla="*/ 52 w 91"/>
                <a:gd name="T7" fmla="*/ 10 h 76"/>
                <a:gd name="T8" fmla="*/ 28 w 91"/>
                <a:gd name="T9" fmla="*/ 26 h 76"/>
                <a:gd name="T10" fmla="*/ 19 w 91"/>
                <a:gd name="T11" fmla="*/ 38 h 76"/>
                <a:gd name="T12" fmla="*/ 2 w 91"/>
                <a:gd name="T13" fmla="*/ 72 h 76"/>
                <a:gd name="T14" fmla="*/ 0 w 91"/>
                <a:gd name="T15" fmla="*/ 76 h 76"/>
                <a:gd name="T16" fmla="*/ 0 w 91"/>
                <a:gd name="T17" fmla="*/ 76 h 76"/>
                <a:gd name="T18" fmla="*/ 0 w 91"/>
                <a:gd name="T19" fmla="*/ 76 h 76"/>
                <a:gd name="T20" fmla="*/ 3 w 91"/>
                <a:gd name="T21" fmla="*/ 68 h 76"/>
                <a:gd name="T22" fmla="*/ 19 w 91"/>
                <a:gd name="T23" fmla="*/ 39 h 76"/>
                <a:gd name="T24" fmla="*/ 31 w 91"/>
                <a:gd name="T25" fmla="*/ 24 h 76"/>
                <a:gd name="T26" fmla="*/ 48 w 91"/>
                <a:gd name="T27" fmla="*/ 12 h 76"/>
                <a:gd name="T28" fmla="*/ 57 w 91"/>
                <a:gd name="T29" fmla="*/ 8 h 76"/>
                <a:gd name="T30" fmla="*/ 60 w 91"/>
                <a:gd name="T31" fmla="*/ 1 h 76"/>
                <a:gd name="T32" fmla="*/ 90 w 91"/>
                <a:gd name="T33" fmla="*/ 14 h 76"/>
                <a:gd name="T34" fmla="*/ 91 w 91"/>
                <a:gd name="T35" fmla="*/ 15 h 76"/>
                <a:gd name="T36" fmla="*/ 91 w 91"/>
                <a:gd name="T37" fmla="*/ 14 h 76"/>
                <a:gd name="T38" fmla="*/ 90 w 91"/>
                <a:gd name="T39" fmla="*/ 13 h 76"/>
                <a:gd name="T40" fmla="*/ 84 w 91"/>
                <a:gd name="T41" fmla="*/ 8 h 76"/>
                <a:gd name="T42" fmla="*/ 70 w 91"/>
                <a:gd name="T43" fmla="*/ 1 h 76"/>
                <a:gd name="T44" fmla="*/ 60 w 91"/>
                <a:gd name="T4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76">
                  <a:moveTo>
                    <a:pt x="60" y="0"/>
                  </a:moveTo>
                  <a:cubicBezTo>
                    <a:pt x="60" y="0"/>
                    <a:pt x="59" y="0"/>
                    <a:pt x="59" y="0"/>
                  </a:cubicBezTo>
                  <a:cubicBezTo>
                    <a:pt x="61" y="2"/>
                    <a:pt x="59" y="5"/>
                    <a:pt x="57" y="7"/>
                  </a:cubicBezTo>
                  <a:cubicBezTo>
                    <a:pt x="56" y="9"/>
                    <a:pt x="54" y="9"/>
                    <a:pt x="52" y="10"/>
                  </a:cubicBezTo>
                  <a:cubicBezTo>
                    <a:pt x="43" y="13"/>
                    <a:pt x="34" y="19"/>
                    <a:pt x="28" y="26"/>
                  </a:cubicBezTo>
                  <a:cubicBezTo>
                    <a:pt x="24" y="30"/>
                    <a:pt x="21" y="34"/>
                    <a:pt x="19" y="38"/>
                  </a:cubicBezTo>
                  <a:cubicBezTo>
                    <a:pt x="12" y="50"/>
                    <a:pt x="5" y="60"/>
                    <a:pt x="2" y="72"/>
                  </a:cubicBezTo>
                  <a:cubicBezTo>
                    <a:pt x="0" y="76"/>
                    <a:pt x="0" y="76"/>
                    <a:pt x="0" y="76"/>
                  </a:cubicBezTo>
                  <a:cubicBezTo>
                    <a:pt x="0" y="76"/>
                    <a:pt x="0" y="76"/>
                    <a:pt x="0" y="76"/>
                  </a:cubicBezTo>
                  <a:cubicBezTo>
                    <a:pt x="0" y="76"/>
                    <a:pt x="0" y="76"/>
                    <a:pt x="0" y="76"/>
                  </a:cubicBezTo>
                  <a:cubicBezTo>
                    <a:pt x="1" y="74"/>
                    <a:pt x="2" y="71"/>
                    <a:pt x="3" y="68"/>
                  </a:cubicBezTo>
                  <a:cubicBezTo>
                    <a:pt x="7" y="60"/>
                    <a:pt x="12" y="49"/>
                    <a:pt x="19" y="39"/>
                  </a:cubicBezTo>
                  <a:cubicBezTo>
                    <a:pt x="22" y="34"/>
                    <a:pt x="26" y="29"/>
                    <a:pt x="31" y="24"/>
                  </a:cubicBezTo>
                  <a:cubicBezTo>
                    <a:pt x="36" y="19"/>
                    <a:pt x="41" y="14"/>
                    <a:pt x="48" y="12"/>
                  </a:cubicBezTo>
                  <a:cubicBezTo>
                    <a:pt x="51" y="11"/>
                    <a:pt x="54" y="11"/>
                    <a:pt x="57" y="8"/>
                  </a:cubicBezTo>
                  <a:cubicBezTo>
                    <a:pt x="59" y="7"/>
                    <a:pt x="61" y="4"/>
                    <a:pt x="60" y="1"/>
                  </a:cubicBezTo>
                  <a:cubicBezTo>
                    <a:pt x="72" y="2"/>
                    <a:pt x="83" y="7"/>
                    <a:pt x="90" y="14"/>
                  </a:cubicBezTo>
                  <a:cubicBezTo>
                    <a:pt x="91" y="15"/>
                    <a:pt x="91" y="15"/>
                    <a:pt x="91" y="15"/>
                  </a:cubicBezTo>
                  <a:cubicBezTo>
                    <a:pt x="91" y="14"/>
                    <a:pt x="91" y="14"/>
                    <a:pt x="91" y="14"/>
                  </a:cubicBezTo>
                  <a:cubicBezTo>
                    <a:pt x="91" y="14"/>
                    <a:pt x="90" y="14"/>
                    <a:pt x="90" y="13"/>
                  </a:cubicBezTo>
                  <a:cubicBezTo>
                    <a:pt x="88" y="11"/>
                    <a:pt x="86" y="9"/>
                    <a:pt x="84" y="8"/>
                  </a:cubicBezTo>
                  <a:cubicBezTo>
                    <a:pt x="80" y="5"/>
                    <a:pt x="75" y="3"/>
                    <a:pt x="70" y="1"/>
                  </a:cubicBezTo>
                  <a:cubicBezTo>
                    <a:pt x="67" y="1"/>
                    <a:pt x="62" y="0"/>
                    <a:pt x="6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26"/>
            <p:cNvSpPr>
              <a:spLocks noChangeArrowheads="1"/>
            </p:cNvSpPr>
            <p:nvPr/>
          </p:nvSpPr>
          <p:spPr bwMode="auto">
            <a:xfrm>
              <a:off x="2802" y="2886"/>
              <a:ext cx="1" cy="1"/>
            </a:xfrm>
            <a:prstGeom prst="rect">
              <a:avLst/>
            </a:prstGeom>
            <a:solidFill>
              <a:srgbClr val="B250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127"/>
            <p:cNvSpPr>
              <a:spLocks noChangeArrowheads="1"/>
            </p:cNvSpPr>
            <p:nvPr/>
          </p:nvSpPr>
          <p:spPr bwMode="auto">
            <a:xfrm>
              <a:off x="2802" y="2886"/>
              <a:ext cx="1"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28"/>
            <p:cNvSpPr>
              <a:spLocks noChangeArrowheads="1"/>
            </p:cNvSpPr>
            <p:nvPr/>
          </p:nvSpPr>
          <p:spPr bwMode="auto">
            <a:xfrm>
              <a:off x="2802" y="2886"/>
              <a:ext cx="1" cy="1"/>
            </a:xfrm>
            <a:prstGeom prst="rect">
              <a:avLst/>
            </a:prstGeom>
            <a:solidFill>
              <a:srgbClr val="1B23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Freeform 129"/>
            <p:cNvSpPr/>
            <p:nvPr/>
          </p:nvSpPr>
          <p:spPr bwMode="auto">
            <a:xfrm>
              <a:off x="2802" y="288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30"/>
            <p:cNvSpPr>
              <a:spLocks noEditPoints="1"/>
            </p:cNvSpPr>
            <p:nvPr/>
          </p:nvSpPr>
          <p:spPr bwMode="auto">
            <a:xfrm>
              <a:off x="2802" y="2829"/>
              <a:ext cx="108" cy="88"/>
            </a:xfrm>
            <a:custGeom>
              <a:avLst/>
              <a:gdLst>
                <a:gd name="T0" fmla="*/ 34 w 45"/>
                <a:gd name="T1" fmla="*/ 12 h 37"/>
                <a:gd name="T2" fmla="*/ 33 w 45"/>
                <a:gd name="T3" fmla="*/ 12 h 37"/>
                <a:gd name="T4" fmla="*/ 32 w 45"/>
                <a:gd name="T5" fmla="*/ 7 h 37"/>
                <a:gd name="T6" fmla="*/ 33 w 45"/>
                <a:gd name="T7" fmla="*/ 7 h 37"/>
                <a:gd name="T8" fmla="*/ 34 w 45"/>
                <a:gd name="T9" fmla="*/ 7 h 37"/>
                <a:gd name="T10" fmla="*/ 37 w 45"/>
                <a:gd name="T11" fmla="*/ 9 h 37"/>
                <a:gd name="T12" fmla="*/ 34 w 45"/>
                <a:gd name="T13" fmla="*/ 12 h 37"/>
                <a:gd name="T14" fmla="*/ 34 w 45"/>
                <a:gd name="T15" fmla="*/ 0 h 37"/>
                <a:gd name="T16" fmla="*/ 28 w 45"/>
                <a:gd name="T17" fmla="*/ 2 h 37"/>
                <a:gd name="T18" fmla="*/ 31 w 45"/>
                <a:gd name="T19" fmla="*/ 1 h 37"/>
                <a:gd name="T20" fmla="*/ 34 w 45"/>
                <a:gd name="T21" fmla="*/ 0 h 37"/>
                <a:gd name="T22" fmla="*/ 34 w 45"/>
                <a:gd name="T23" fmla="*/ 0 h 37"/>
                <a:gd name="T24" fmla="*/ 31 w 45"/>
                <a:gd name="T25" fmla="*/ 1 h 37"/>
                <a:gd name="T26" fmla="*/ 24 w 45"/>
                <a:gd name="T27" fmla="*/ 5 h 37"/>
                <a:gd name="T28" fmla="*/ 3 w 45"/>
                <a:gd name="T29" fmla="*/ 22 h 37"/>
                <a:gd name="T30" fmla="*/ 0 w 45"/>
                <a:gd name="T31" fmla="*/ 24 h 37"/>
                <a:gd name="T32" fmla="*/ 0 w 45"/>
                <a:gd name="T33" fmla="*/ 24 h 37"/>
                <a:gd name="T34" fmla="*/ 0 w 45"/>
                <a:gd name="T35" fmla="*/ 24 h 37"/>
                <a:gd name="T36" fmla="*/ 1 w 45"/>
                <a:gd name="T37" fmla="*/ 37 h 37"/>
                <a:gd name="T38" fmla="*/ 26 w 45"/>
                <a:gd name="T39" fmla="*/ 17 h 37"/>
                <a:gd name="T40" fmla="*/ 28 w 45"/>
                <a:gd name="T41" fmla="*/ 16 h 37"/>
                <a:gd name="T42" fmla="*/ 28 w 45"/>
                <a:gd name="T43" fmla="*/ 10 h 37"/>
                <a:gd name="T44" fmla="*/ 28 w 45"/>
                <a:gd name="T45" fmla="*/ 16 h 37"/>
                <a:gd name="T46" fmla="*/ 35 w 45"/>
                <a:gd name="T47" fmla="*/ 12 h 37"/>
                <a:gd name="T48" fmla="*/ 39 w 45"/>
                <a:gd name="T49" fmla="*/ 11 h 37"/>
                <a:gd name="T50" fmla="*/ 45 w 45"/>
                <a:gd name="T51" fmla="*/ 13 h 37"/>
                <a:gd name="T52" fmla="*/ 41 w 45"/>
                <a:gd name="T53" fmla="*/ 5 h 37"/>
                <a:gd name="T54" fmla="*/ 37 w 45"/>
                <a:gd name="T55" fmla="*/ 0 h 37"/>
                <a:gd name="T56" fmla="*/ 34 w 45"/>
                <a:gd name="T5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37">
                  <a:moveTo>
                    <a:pt x="34" y="12"/>
                  </a:moveTo>
                  <a:cubicBezTo>
                    <a:pt x="33" y="12"/>
                    <a:pt x="33" y="12"/>
                    <a:pt x="33" y="12"/>
                  </a:cubicBezTo>
                  <a:cubicBezTo>
                    <a:pt x="31" y="11"/>
                    <a:pt x="31" y="8"/>
                    <a:pt x="32" y="7"/>
                  </a:cubicBezTo>
                  <a:cubicBezTo>
                    <a:pt x="33" y="7"/>
                    <a:pt x="33" y="7"/>
                    <a:pt x="33" y="7"/>
                  </a:cubicBezTo>
                  <a:cubicBezTo>
                    <a:pt x="33" y="7"/>
                    <a:pt x="33" y="7"/>
                    <a:pt x="34" y="7"/>
                  </a:cubicBezTo>
                  <a:cubicBezTo>
                    <a:pt x="35" y="7"/>
                    <a:pt x="37" y="8"/>
                    <a:pt x="37" y="9"/>
                  </a:cubicBezTo>
                  <a:cubicBezTo>
                    <a:pt x="36" y="11"/>
                    <a:pt x="35" y="12"/>
                    <a:pt x="34" y="12"/>
                  </a:cubicBezTo>
                  <a:moveTo>
                    <a:pt x="34" y="0"/>
                  </a:moveTo>
                  <a:cubicBezTo>
                    <a:pt x="32" y="0"/>
                    <a:pt x="30" y="1"/>
                    <a:pt x="28" y="2"/>
                  </a:cubicBezTo>
                  <a:cubicBezTo>
                    <a:pt x="29" y="1"/>
                    <a:pt x="30" y="1"/>
                    <a:pt x="31" y="1"/>
                  </a:cubicBezTo>
                  <a:cubicBezTo>
                    <a:pt x="33" y="0"/>
                    <a:pt x="34" y="0"/>
                    <a:pt x="34" y="0"/>
                  </a:cubicBezTo>
                  <a:cubicBezTo>
                    <a:pt x="34" y="0"/>
                    <a:pt x="34" y="0"/>
                    <a:pt x="34" y="0"/>
                  </a:cubicBezTo>
                  <a:cubicBezTo>
                    <a:pt x="34" y="0"/>
                    <a:pt x="33" y="0"/>
                    <a:pt x="31" y="1"/>
                  </a:cubicBezTo>
                  <a:cubicBezTo>
                    <a:pt x="29" y="2"/>
                    <a:pt x="27" y="3"/>
                    <a:pt x="24" y="5"/>
                  </a:cubicBezTo>
                  <a:cubicBezTo>
                    <a:pt x="18" y="9"/>
                    <a:pt x="11" y="15"/>
                    <a:pt x="3" y="22"/>
                  </a:cubicBezTo>
                  <a:cubicBezTo>
                    <a:pt x="2" y="23"/>
                    <a:pt x="1" y="23"/>
                    <a:pt x="0" y="24"/>
                  </a:cubicBezTo>
                  <a:cubicBezTo>
                    <a:pt x="0" y="24"/>
                    <a:pt x="0" y="24"/>
                    <a:pt x="0" y="24"/>
                  </a:cubicBezTo>
                  <a:cubicBezTo>
                    <a:pt x="0" y="24"/>
                    <a:pt x="0" y="24"/>
                    <a:pt x="0" y="24"/>
                  </a:cubicBezTo>
                  <a:cubicBezTo>
                    <a:pt x="0" y="28"/>
                    <a:pt x="0" y="33"/>
                    <a:pt x="1" y="37"/>
                  </a:cubicBezTo>
                  <a:cubicBezTo>
                    <a:pt x="10" y="30"/>
                    <a:pt x="18" y="24"/>
                    <a:pt x="26" y="17"/>
                  </a:cubicBezTo>
                  <a:cubicBezTo>
                    <a:pt x="27" y="17"/>
                    <a:pt x="27" y="16"/>
                    <a:pt x="28" y="16"/>
                  </a:cubicBezTo>
                  <a:cubicBezTo>
                    <a:pt x="28" y="12"/>
                    <a:pt x="28" y="10"/>
                    <a:pt x="28" y="10"/>
                  </a:cubicBezTo>
                  <a:cubicBezTo>
                    <a:pt x="28" y="10"/>
                    <a:pt x="28" y="12"/>
                    <a:pt x="28" y="16"/>
                  </a:cubicBezTo>
                  <a:cubicBezTo>
                    <a:pt x="30" y="14"/>
                    <a:pt x="32" y="13"/>
                    <a:pt x="35" y="12"/>
                  </a:cubicBezTo>
                  <a:cubicBezTo>
                    <a:pt x="36" y="11"/>
                    <a:pt x="38" y="11"/>
                    <a:pt x="39" y="11"/>
                  </a:cubicBezTo>
                  <a:cubicBezTo>
                    <a:pt x="41" y="11"/>
                    <a:pt x="43" y="11"/>
                    <a:pt x="45" y="13"/>
                  </a:cubicBezTo>
                  <a:cubicBezTo>
                    <a:pt x="44" y="10"/>
                    <a:pt x="43" y="7"/>
                    <a:pt x="41" y="5"/>
                  </a:cubicBezTo>
                  <a:cubicBezTo>
                    <a:pt x="40" y="3"/>
                    <a:pt x="39" y="1"/>
                    <a:pt x="37" y="0"/>
                  </a:cubicBezTo>
                  <a:cubicBezTo>
                    <a:pt x="36" y="0"/>
                    <a:pt x="35" y="0"/>
                    <a:pt x="34"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31"/>
            <p:cNvSpPr/>
            <p:nvPr/>
          </p:nvSpPr>
          <p:spPr bwMode="auto">
            <a:xfrm>
              <a:off x="2802" y="2829"/>
              <a:ext cx="82" cy="57"/>
            </a:xfrm>
            <a:custGeom>
              <a:avLst/>
              <a:gdLst>
                <a:gd name="T0" fmla="*/ 34 w 34"/>
                <a:gd name="T1" fmla="*/ 0 h 24"/>
                <a:gd name="T2" fmla="*/ 31 w 34"/>
                <a:gd name="T3" fmla="*/ 1 h 24"/>
                <a:gd name="T4" fmla="*/ 28 w 34"/>
                <a:gd name="T5" fmla="*/ 2 h 24"/>
                <a:gd name="T6" fmla="*/ 25 w 34"/>
                <a:gd name="T7" fmla="*/ 4 h 24"/>
                <a:gd name="T8" fmla="*/ 0 w 34"/>
                <a:gd name="T9" fmla="*/ 24 h 24"/>
                <a:gd name="T10" fmla="*/ 0 w 34"/>
                <a:gd name="T11" fmla="*/ 24 h 24"/>
                <a:gd name="T12" fmla="*/ 3 w 34"/>
                <a:gd name="T13" fmla="*/ 22 h 24"/>
                <a:gd name="T14" fmla="*/ 24 w 34"/>
                <a:gd name="T15" fmla="*/ 5 h 24"/>
                <a:gd name="T16" fmla="*/ 31 w 34"/>
                <a:gd name="T17" fmla="*/ 1 h 24"/>
                <a:gd name="T18" fmla="*/ 34 w 34"/>
                <a:gd name="T19" fmla="*/ 0 h 24"/>
                <a:gd name="T20" fmla="*/ 34 w 3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24">
                  <a:moveTo>
                    <a:pt x="34" y="0"/>
                  </a:moveTo>
                  <a:cubicBezTo>
                    <a:pt x="34" y="0"/>
                    <a:pt x="33" y="0"/>
                    <a:pt x="31" y="1"/>
                  </a:cubicBezTo>
                  <a:cubicBezTo>
                    <a:pt x="30" y="1"/>
                    <a:pt x="29" y="1"/>
                    <a:pt x="28" y="2"/>
                  </a:cubicBezTo>
                  <a:cubicBezTo>
                    <a:pt x="27" y="3"/>
                    <a:pt x="26" y="3"/>
                    <a:pt x="25" y="4"/>
                  </a:cubicBezTo>
                  <a:cubicBezTo>
                    <a:pt x="16" y="11"/>
                    <a:pt x="8" y="16"/>
                    <a:pt x="0" y="24"/>
                  </a:cubicBezTo>
                  <a:cubicBezTo>
                    <a:pt x="0" y="24"/>
                    <a:pt x="0" y="24"/>
                    <a:pt x="0" y="24"/>
                  </a:cubicBezTo>
                  <a:cubicBezTo>
                    <a:pt x="1" y="23"/>
                    <a:pt x="2" y="23"/>
                    <a:pt x="3" y="22"/>
                  </a:cubicBezTo>
                  <a:cubicBezTo>
                    <a:pt x="11" y="15"/>
                    <a:pt x="18" y="9"/>
                    <a:pt x="24" y="5"/>
                  </a:cubicBezTo>
                  <a:cubicBezTo>
                    <a:pt x="27" y="3"/>
                    <a:pt x="29" y="2"/>
                    <a:pt x="31" y="1"/>
                  </a:cubicBezTo>
                  <a:cubicBezTo>
                    <a:pt x="33" y="0"/>
                    <a:pt x="34" y="0"/>
                    <a:pt x="34" y="0"/>
                  </a:cubicBezTo>
                  <a:cubicBezTo>
                    <a:pt x="34" y="0"/>
                    <a:pt x="34" y="0"/>
                    <a:pt x="34"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32"/>
            <p:cNvSpPr/>
            <p:nvPr/>
          </p:nvSpPr>
          <p:spPr bwMode="auto">
            <a:xfrm>
              <a:off x="2869" y="2853"/>
              <a:ext cx="0" cy="14"/>
            </a:xfrm>
            <a:custGeom>
              <a:avLst/>
              <a:gdLst>
                <a:gd name="T0" fmla="*/ 0 h 6"/>
                <a:gd name="T1" fmla="*/ 6 h 6"/>
                <a:gd name="T2" fmla="*/ 6 h 6"/>
                <a:gd name="T3" fmla="*/ 0 h 6"/>
              </a:gdLst>
              <a:ahLst/>
              <a:cxnLst>
                <a:cxn ang="0">
                  <a:pos x="0" y="T0"/>
                </a:cxn>
                <a:cxn ang="0">
                  <a:pos x="0" y="T1"/>
                </a:cxn>
                <a:cxn ang="0">
                  <a:pos x="0" y="T2"/>
                </a:cxn>
                <a:cxn ang="0">
                  <a:pos x="0" y="T3"/>
                </a:cxn>
              </a:cxnLst>
              <a:rect l="0" t="0" r="r" b="b"/>
              <a:pathLst>
                <a:path h="6">
                  <a:moveTo>
                    <a:pt x="0" y="0"/>
                  </a:moveTo>
                  <a:cubicBezTo>
                    <a:pt x="0" y="0"/>
                    <a:pt x="0" y="2"/>
                    <a:pt x="0" y="6"/>
                  </a:cubicBezTo>
                  <a:cubicBezTo>
                    <a:pt x="0" y="6"/>
                    <a:pt x="0" y="6"/>
                    <a:pt x="0" y="6"/>
                  </a:cubicBezTo>
                  <a:cubicBezTo>
                    <a:pt x="0" y="2"/>
                    <a:pt x="0" y="0"/>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33"/>
            <p:cNvSpPr/>
            <p:nvPr/>
          </p:nvSpPr>
          <p:spPr bwMode="auto">
            <a:xfrm>
              <a:off x="2876" y="2845"/>
              <a:ext cx="15" cy="12"/>
            </a:xfrm>
            <a:custGeom>
              <a:avLst/>
              <a:gdLst>
                <a:gd name="T0" fmla="*/ 3 w 6"/>
                <a:gd name="T1" fmla="*/ 0 h 5"/>
                <a:gd name="T2" fmla="*/ 2 w 6"/>
                <a:gd name="T3" fmla="*/ 0 h 5"/>
                <a:gd name="T4" fmla="*/ 1 w 6"/>
                <a:gd name="T5" fmla="*/ 0 h 5"/>
                <a:gd name="T6" fmla="*/ 2 w 6"/>
                <a:gd name="T7" fmla="*/ 5 h 5"/>
                <a:gd name="T8" fmla="*/ 3 w 6"/>
                <a:gd name="T9" fmla="*/ 5 h 5"/>
                <a:gd name="T10" fmla="*/ 6 w 6"/>
                <a:gd name="T11" fmla="*/ 2 h 5"/>
                <a:gd name="T12" fmla="*/ 3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3" y="0"/>
                  </a:moveTo>
                  <a:cubicBezTo>
                    <a:pt x="2" y="0"/>
                    <a:pt x="2" y="0"/>
                    <a:pt x="2" y="0"/>
                  </a:cubicBezTo>
                  <a:cubicBezTo>
                    <a:pt x="1" y="0"/>
                    <a:pt x="1" y="0"/>
                    <a:pt x="1" y="0"/>
                  </a:cubicBezTo>
                  <a:cubicBezTo>
                    <a:pt x="0" y="1"/>
                    <a:pt x="0" y="4"/>
                    <a:pt x="2" y="5"/>
                  </a:cubicBezTo>
                  <a:cubicBezTo>
                    <a:pt x="2" y="5"/>
                    <a:pt x="2" y="5"/>
                    <a:pt x="3" y="5"/>
                  </a:cubicBezTo>
                  <a:cubicBezTo>
                    <a:pt x="4" y="5"/>
                    <a:pt x="5" y="4"/>
                    <a:pt x="6" y="2"/>
                  </a:cubicBezTo>
                  <a:cubicBezTo>
                    <a:pt x="6" y="1"/>
                    <a:pt x="4" y="0"/>
                    <a:pt x="3"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Line 134"/>
            <p:cNvSpPr>
              <a:spLocks noChangeShapeType="1"/>
            </p:cNvSpPr>
            <p:nvPr/>
          </p:nvSpPr>
          <p:spPr bwMode="auto">
            <a:xfrm>
              <a:off x="2802" y="288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Line 135"/>
            <p:cNvSpPr>
              <a:spLocks noChangeShapeType="1"/>
            </p:cNvSpPr>
            <p:nvPr/>
          </p:nvSpPr>
          <p:spPr bwMode="auto">
            <a:xfrm>
              <a:off x="2802" y="288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36"/>
            <p:cNvSpPr/>
            <p:nvPr/>
          </p:nvSpPr>
          <p:spPr bwMode="auto">
            <a:xfrm>
              <a:off x="2960" y="3098"/>
              <a:ext cx="26" cy="157"/>
            </a:xfrm>
            <a:custGeom>
              <a:avLst/>
              <a:gdLst>
                <a:gd name="T0" fmla="*/ 0 w 11"/>
                <a:gd name="T1" fmla="*/ 0 h 66"/>
                <a:gd name="T2" fmla="*/ 0 w 11"/>
                <a:gd name="T3" fmla="*/ 3 h 66"/>
                <a:gd name="T4" fmla="*/ 1 w 11"/>
                <a:gd name="T5" fmla="*/ 20 h 66"/>
                <a:gd name="T6" fmla="*/ 4 w 11"/>
                <a:gd name="T7" fmla="*/ 53 h 66"/>
                <a:gd name="T8" fmla="*/ 5 w 11"/>
                <a:gd name="T9" fmla="*/ 63 h 66"/>
                <a:gd name="T10" fmla="*/ 5 w 11"/>
                <a:gd name="T11" fmla="*/ 64 h 66"/>
                <a:gd name="T12" fmla="*/ 6 w 11"/>
                <a:gd name="T13" fmla="*/ 66 h 66"/>
                <a:gd name="T14" fmla="*/ 6 w 11"/>
                <a:gd name="T15" fmla="*/ 66 h 66"/>
                <a:gd name="T16" fmla="*/ 0 w 11"/>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6">
                  <a:moveTo>
                    <a:pt x="0" y="0"/>
                  </a:moveTo>
                  <a:cubicBezTo>
                    <a:pt x="0" y="1"/>
                    <a:pt x="0" y="2"/>
                    <a:pt x="0" y="3"/>
                  </a:cubicBezTo>
                  <a:cubicBezTo>
                    <a:pt x="0" y="9"/>
                    <a:pt x="1" y="14"/>
                    <a:pt x="1" y="20"/>
                  </a:cubicBezTo>
                  <a:cubicBezTo>
                    <a:pt x="2" y="33"/>
                    <a:pt x="3" y="45"/>
                    <a:pt x="4" y="53"/>
                  </a:cubicBezTo>
                  <a:cubicBezTo>
                    <a:pt x="5" y="57"/>
                    <a:pt x="5" y="60"/>
                    <a:pt x="5" y="63"/>
                  </a:cubicBezTo>
                  <a:cubicBezTo>
                    <a:pt x="5" y="63"/>
                    <a:pt x="5" y="63"/>
                    <a:pt x="5" y="64"/>
                  </a:cubicBezTo>
                  <a:cubicBezTo>
                    <a:pt x="5" y="64"/>
                    <a:pt x="6" y="65"/>
                    <a:pt x="6" y="66"/>
                  </a:cubicBezTo>
                  <a:cubicBezTo>
                    <a:pt x="6" y="66"/>
                    <a:pt x="6" y="66"/>
                    <a:pt x="6" y="66"/>
                  </a:cubicBezTo>
                  <a:cubicBezTo>
                    <a:pt x="11" y="44"/>
                    <a:pt x="8" y="21"/>
                    <a:pt x="0"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37"/>
            <p:cNvSpPr/>
            <p:nvPr/>
          </p:nvSpPr>
          <p:spPr bwMode="auto">
            <a:xfrm>
              <a:off x="2958" y="3105"/>
              <a:ext cx="14" cy="145"/>
            </a:xfrm>
            <a:custGeom>
              <a:avLst/>
              <a:gdLst>
                <a:gd name="T0" fmla="*/ 1 w 6"/>
                <a:gd name="T1" fmla="*/ 0 h 61"/>
                <a:gd name="T2" fmla="*/ 1 w 6"/>
                <a:gd name="T3" fmla="*/ 13 h 61"/>
                <a:gd name="T4" fmla="*/ 6 w 6"/>
                <a:gd name="T5" fmla="*/ 61 h 61"/>
                <a:gd name="T6" fmla="*/ 6 w 6"/>
                <a:gd name="T7" fmla="*/ 60 h 61"/>
                <a:gd name="T8" fmla="*/ 5 w 6"/>
                <a:gd name="T9" fmla="*/ 50 h 61"/>
                <a:gd name="T10" fmla="*/ 2 w 6"/>
                <a:gd name="T11" fmla="*/ 17 h 61"/>
                <a:gd name="T12" fmla="*/ 1 w 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6" h="61">
                  <a:moveTo>
                    <a:pt x="1" y="0"/>
                  </a:moveTo>
                  <a:cubicBezTo>
                    <a:pt x="1" y="5"/>
                    <a:pt x="0" y="9"/>
                    <a:pt x="1" y="13"/>
                  </a:cubicBezTo>
                  <a:cubicBezTo>
                    <a:pt x="2" y="27"/>
                    <a:pt x="3" y="46"/>
                    <a:pt x="6" y="61"/>
                  </a:cubicBezTo>
                  <a:cubicBezTo>
                    <a:pt x="6" y="60"/>
                    <a:pt x="6" y="60"/>
                    <a:pt x="6" y="60"/>
                  </a:cubicBezTo>
                  <a:cubicBezTo>
                    <a:pt x="6" y="57"/>
                    <a:pt x="6" y="54"/>
                    <a:pt x="5" y="50"/>
                  </a:cubicBezTo>
                  <a:cubicBezTo>
                    <a:pt x="4" y="42"/>
                    <a:pt x="3" y="30"/>
                    <a:pt x="2" y="17"/>
                  </a:cubicBezTo>
                  <a:cubicBezTo>
                    <a:pt x="2" y="11"/>
                    <a:pt x="1" y="6"/>
                    <a:pt x="1"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38"/>
            <p:cNvSpPr/>
            <p:nvPr/>
          </p:nvSpPr>
          <p:spPr bwMode="auto">
            <a:xfrm>
              <a:off x="2974" y="325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B25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39"/>
            <p:cNvSpPr/>
            <p:nvPr/>
          </p:nvSpPr>
          <p:spPr bwMode="auto">
            <a:xfrm>
              <a:off x="2974" y="3255"/>
              <a:ext cx="0" cy="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40"/>
            <p:cNvSpPr>
              <a:spLocks noEditPoints="1"/>
            </p:cNvSpPr>
            <p:nvPr/>
          </p:nvSpPr>
          <p:spPr bwMode="auto">
            <a:xfrm>
              <a:off x="3147" y="3234"/>
              <a:ext cx="9" cy="5"/>
            </a:xfrm>
            <a:custGeom>
              <a:avLst/>
              <a:gdLst>
                <a:gd name="T0" fmla="*/ 1 w 4"/>
                <a:gd name="T1" fmla="*/ 0 h 2"/>
                <a:gd name="T2" fmla="*/ 1 w 4"/>
                <a:gd name="T3" fmla="*/ 1 h 2"/>
                <a:gd name="T4" fmla="*/ 1 w 4"/>
                <a:gd name="T5" fmla="*/ 1 h 2"/>
                <a:gd name="T6" fmla="*/ 0 w 4"/>
                <a:gd name="T7" fmla="*/ 1 h 2"/>
                <a:gd name="T8" fmla="*/ 0 w 4"/>
                <a:gd name="T9" fmla="*/ 1 h 2"/>
                <a:gd name="T10" fmla="*/ 1 w 4"/>
                <a:gd name="T11" fmla="*/ 2 h 2"/>
                <a:gd name="T12" fmla="*/ 2 w 4"/>
                <a:gd name="T13" fmla="*/ 1 h 2"/>
                <a:gd name="T14" fmla="*/ 1 w 4"/>
                <a:gd name="T15" fmla="*/ 1 h 2"/>
                <a:gd name="T16" fmla="*/ 1 w 4"/>
                <a:gd name="T17" fmla="*/ 1 h 2"/>
                <a:gd name="T18" fmla="*/ 2 w 4"/>
                <a:gd name="T19" fmla="*/ 1 h 2"/>
                <a:gd name="T20" fmla="*/ 3 w 4"/>
                <a:gd name="T21" fmla="*/ 1 h 2"/>
                <a:gd name="T22" fmla="*/ 4 w 4"/>
                <a:gd name="T23" fmla="*/ 0 h 2"/>
                <a:gd name="T24" fmla="*/ 1 w 4"/>
                <a:gd name="T25" fmla="*/ 0 h 2"/>
                <a:gd name="T26" fmla="*/ 0 w 4"/>
                <a:gd name="T27" fmla="*/ 0 h 2"/>
                <a:gd name="T28" fmla="*/ 0 w 4"/>
                <a:gd name="T29" fmla="*/ 0 h 2"/>
                <a:gd name="T30" fmla="*/ 0 w 4"/>
                <a:gd name="T31" fmla="*/ 0 h 2"/>
                <a:gd name="T32" fmla="*/ 0 w 4"/>
                <a:gd name="T33" fmla="*/ 0 h 2"/>
                <a:gd name="T34" fmla="*/ 0 w 4"/>
                <a:gd name="T35" fmla="*/ 0 h 2"/>
                <a:gd name="T36" fmla="*/ 0 w 4"/>
                <a:gd name="T3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2">
                  <a:moveTo>
                    <a:pt x="1" y="0"/>
                  </a:moveTo>
                  <a:cubicBezTo>
                    <a:pt x="1" y="0"/>
                    <a:pt x="1" y="1"/>
                    <a:pt x="1" y="1"/>
                  </a:cubicBezTo>
                  <a:cubicBezTo>
                    <a:pt x="1" y="1"/>
                    <a:pt x="1" y="1"/>
                    <a:pt x="1" y="1"/>
                  </a:cubicBezTo>
                  <a:cubicBezTo>
                    <a:pt x="0" y="1"/>
                    <a:pt x="0" y="1"/>
                    <a:pt x="0" y="1"/>
                  </a:cubicBezTo>
                  <a:cubicBezTo>
                    <a:pt x="0" y="1"/>
                    <a:pt x="0" y="1"/>
                    <a:pt x="0" y="1"/>
                  </a:cubicBezTo>
                  <a:cubicBezTo>
                    <a:pt x="0" y="1"/>
                    <a:pt x="0" y="1"/>
                    <a:pt x="1" y="2"/>
                  </a:cubicBezTo>
                  <a:cubicBezTo>
                    <a:pt x="1" y="2"/>
                    <a:pt x="1" y="1"/>
                    <a:pt x="2" y="1"/>
                  </a:cubicBezTo>
                  <a:cubicBezTo>
                    <a:pt x="1" y="1"/>
                    <a:pt x="1" y="1"/>
                    <a:pt x="1" y="1"/>
                  </a:cubicBezTo>
                  <a:cubicBezTo>
                    <a:pt x="1" y="1"/>
                    <a:pt x="1" y="1"/>
                    <a:pt x="1" y="1"/>
                  </a:cubicBezTo>
                  <a:cubicBezTo>
                    <a:pt x="1" y="1"/>
                    <a:pt x="2" y="1"/>
                    <a:pt x="2" y="1"/>
                  </a:cubicBezTo>
                  <a:cubicBezTo>
                    <a:pt x="3" y="1"/>
                    <a:pt x="3" y="1"/>
                    <a:pt x="3" y="1"/>
                  </a:cubicBezTo>
                  <a:cubicBezTo>
                    <a:pt x="4" y="0"/>
                    <a:pt x="4" y="0"/>
                    <a:pt x="4" y="0"/>
                  </a:cubicBezTo>
                  <a:cubicBezTo>
                    <a:pt x="3" y="0"/>
                    <a:pt x="2" y="0"/>
                    <a:pt x="1" y="0"/>
                  </a:cubicBezTo>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B250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141"/>
            <p:cNvSpPr>
              <a:spLocks noEditPoints="1"/>
            </p:cNvSpPr>
            <p:nvPr/>
          </p:nvSpPr>
          <p:spPr bwMode="auto">
            <a:xfrm>
              <a:off x="3149" y="3234"/>
              <a:ext cx="84" cy="81"/>
            </a:xfrm>
            <a:custGeom>
              <a:avLst/>
              <a:gdLst>
                <a:gd name="T0" fmla="*/ 1 w 35"/>
                <a:gd name="T1" fmla="*/ 1 h 34"/>
                <a:gd name="T2" fmla="*/ 0 w 35"/>
                <a:gd name="T3" fmla="*/ 2 h 34"/>
                <a:gd name="T4" fmla="*/ 5 w 35"/>
                <a:gd name="T5" fmla="*/ 8 h 34"/>
                <a:gd name="T6" fmla="*/ 23 w 35"/>
                <a:gd name="T7" fmla="*/ 28 h 34"/>
                <a:gd name="T8" fmla="*/ 24 w 35"/>
                <a:gd name="T9" fmla="*/ 30 h 34"/>
                <a:gd name="T10" fmla="*/ 16 w 35"/>
                <a:gd name="T11" fmla="*/ 17 h 34"/>
                <a:gd name="T12" fmla="*/ 5 w 35"/>
                <a:gd name="T13" fmla="*/ 5 h 34"/>
                <a:gd name="T14" fmla="*/ 1 w 35"/>
                <a:gd name="T15" fmla="*/ 1 h 34"/>
                <a:gd name="T16" fmla="*/ 3 w 35"/>
                <a:gd name="T17" fmla="*/ 0 h 34"/>
                <a:gd name="T18" fmla="*/ 2 w 35"/>
                <a:gd name="T19" fmla="*/ 1 h 34"/>
                <a:gd name="T20" fmla="*/ 1 w 35"/>
                <a:gd name="T21" fmla="*/ 1 h 34"/>
                <a:gd name="T22" fmla="*/ 6 w 35"/>
                <a:gd name="T23" fmla="*/ 5 h 34"/>
                <a:gd name="T24" fmla="*/ 17 w 35"/>
                <a:gd name="T25" fmla="*/ 17 h 34"/>
                <a:gd name="T26" fmla="*/ 26 w 35"/>
                <a:gd name="T27" fmla="*/ 31 h 34"/>
                <a:gd name="T28" fmla="*/ 26 w 35"/>
                <a:gd name="T29" fmla="*/ 32 h 34"/>
                <a:gd name="T30" fmla="*/ 27 w 35"/>
                <a:gd name="T31" fmla="*/ 33 h 34"/>
                <a:gd name="T32" fmla="*/ 30 w 35"/>
                <a:gd name="T33" fmla="*/ 34 h 34"/>
                <a:gd name="T34" fmla="*/ 33 w 35"/>
                <a:gd name="T35" fmla="*/ 33 h 34"/>
                <a:gd name="T36" fmla="*/ 34 w 35"/>
                <a:gd name="T37" fmla="*/ 26 h 34"/>
                <a:gd name="T38" fmla="*/ 30 w 35"/>
                <a:gd name="T39" fmla="*/ 16 h 34"/>
                <a:gd name="T40" fmla="*/ 24 w 35"/>
                <a:gd name="T41" fmla="*/ 12 h 34"/>
                <a:gd name="T42" fmla="*/ 3 w 35"/>
                <a:gd name="T4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34">
                  <a:moveTo>
                    <a:pt x="1" y="1"/>
                  </a:moveTo>
                  <a:cubicBezTo>
                    <a:pt x="0" y="1"/>
                    <a:pt x="0" y="2"/>
                    <a:pt x="0" y="2"/>
                  </a:cubicBezTo>
                  <a:cubicBezTo>
                    <a:pt x="1" y="4"/>
                    <a:pt x="3" y="6"/>
                    <a:pt x="5" y="8"/>
                  </a:cubicBezTo>
                  <a:cubicBezTo>
                    <a:pt x="12" y="13"/>
                    <a:pt x="18" y="20"/>
                    <a:pt x="23" y="28"/>
                  </a:cubicBezTo>
                  <a:cubicBezTo>
                    <a:pt x="23" y="28"/>
                    <a:pt x="24" y="29"/>
                    <a:pt x="24" y="30"/>
                  </a:cubicBezTo>
                  <a:cubicBezTo>
                    <a:pt x="22" y="26"/>
                    <a:pt x="19" y="22"/>
                    <a:pt x="16" y="17"/>
                  </a:cubicBezTo>
                  <a:cubicBezTo>
                    <a:pt x="12" y="12"/>
                    <a:pt x="8" y="8"/>
                    <a:pt x="5" y="5"/>
                  </a:cubicBezTo>
                  <a:cubicBezTo>
                    <a:pt x="3" y="4"/>
                    <a:pt x="1" y="2"/>
                    <a:pt x="1" y="1"/>
                  </a:cubicBezTo>
                  <a:moveTo>
                    <a:pt x="3" y="0"/>
                  </a:moveTo>
                  <a:cubicBezTo>
                    <a:pt x="2" y="1"/>
                    <a:pt x="2" y="1"/>
                    <a:pt x="2" y="1"/>
                  </a:cubicBezTo>
                  <a:cubicBezTo>
                    <a:pt x="2" y="1"/>
                    <a:pt x="2" y="1"/>
                    <a:pt x="1" y="1"/>
                  </a:cubicBezTo>
                  <a:cubicBezTo>
                    <a:pt x="2" y="2"/>
                    <a:pt x="4" y="3"/>
                    <a:pt x="6" y="5"/>
                  </a:cubicBezTo>
                  <a:cubicBezTo>
                    <a:pt x="9" y="7"/>
                    <a:pt x="13" y="12"/>
                    <a:pt x="17" y="17"/>
                  </a:cubicBezTo>
                  <a:cubicBezTo>
                    <a:pt x="21" y="22"/>
                    <a:pt x="24" y="27"/>
                    <a:pt x="26" y="31"/>
                  </a:cubicBezTo>
                  <a:cubicBezTo>
                    <a:pt x="26" y="31"/>
                    <a:pt x="26" y="32"/>
                    <a:pt x="26" y="32"/>
                  </a:cubicBezTo>
                  <a:cubicBezTo>
                    <a:pt x="27" y="32"/>
                    <a:pt x="27" y="33"/>
                    <a:pt x="27" y="33"/>
                  </a:cubicBezTo>
                  <a:cubicBezTo>
                    <a:pt x="28" y="33"/>
                    <a:pt x="29" y="34"/>
                    <a:pt x="30" y="34"/>
                  </a:cubicBezTo>
                  <a:cubicBezTo>
                    <a:pt x="31" y="34"/>
                    <a:pt x="32" y="33"/>
                    <a:pt x="33" y="33"/>
                  </a:cubicBezTo>
                  <a:cubicBezTo>
                    <a:pt x="35" y="31"/>
                    <a:pt x="34" y="28"/>
                    <a:pt x="34" y="26"/>
                  </a:cubicBezTo>
                  <a:cubicBezTo>
                    <a:pt x="33" y="23"/>
                    <a:pt x="32" y="19"/>
                    <a:pt x="30" y="16"/>
                  </a:cubicBezTo>
                  <a:cubicBezTo>
                    <a:pt x="28" y="15"/>
                    <a:pt x="26" y="13"/>
                    <a:pt x="24" y="12"/>
                  </a:cubicBezTo>
                  <a:cubicBezTo>
                    <a:pt x="18" y="7"/>
                    <a:pt x="11" y="1"/>
                    <a:pt x="3"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142"/>
            <p:cNvSpPr/>
            <p:nvPr/>
          </p:nvSpPr>
          <p:spPr bwMode="auto">
            <a:xfrm>
              <a:off x="3149" y="3236"/>
              <a:ext cx="62" cy="74"/>
            </a:xfrm>
            <a:custGeom>
              <a:avLst/>
              <a:gdLst>
                <a:gd name="T0" fmla="*/ 0 w 26"/>
                <a:gd name="T1" fmla="*/ 0 h 31"/>
                <a:gd name="T2" fmla="*/ 0 w 26"/>
                <a:gd name="T3" fmla="*/ 0 h 31"/>
                <a:gd name="T4" fmla="*/ 1 w 26"/>
                <a:gd name="T5" fmla="*/ 0 h 31"/>
                <a:gd name="T6" fmla="*/ 5 w 26"/>
                <a:gd name="T7" fmla="*/ 4 h 31"/>
                <a:gd name="T8" fmla="*/ 16 w 26"/>
                <a:gd name="T9" fmla="*/ 16 h 31"/>
                <a:gd name="T10" fmla="*/ 24 w 26"/>
                <a:gd name="T11" fmla="*/ 29 h 31"/>
                <a:gd name="T12" fmla="*/ 26 w 26"/>
                <a:gd name="T13" fmla="*/ 31 h 31"/>
                <a:gd name="T14" fmla="*/ 26 w 26"/>
                <a:gd name="T15" fmla="*/ 30 h 31"/>
                <a:gd name="T16" fmla="*/ 17 w 26"/>
                <a:gd name="T17" fmla="*/ 16 h 31"/>
                <a:gd name="T18" fmla="*/ 6 w 26"/>
                <a:gd name="T19" fmla="*/ 4 h 31"/>
                <a:gd name="T20" fmla="*/ 1 w 26"/>
                <a:gd name="T21" fmla="*/ 0 h 31"/>
                <a:gd name="T22" fmla="*/ 0 w 2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1">
                  <a:moveTo>
                    <a:pt x="0" y="0"/>
                  </a:moveTo>
                  <a:cubicBezTo>
                    <a:pt x="0" y="0"/>
                    <a:pt x="0" y="0"/>
                    <a:pt x="0" y="0"/>
                  </a:cubicBezTo>
                  <a:cubicBezTo>
                    <a:pt x="0" y="0"/>
                    <a:pt x="0" y="0"/>
                    <a:pt x="1" y="0"/>
                  </a:cubicBezTo>
                  <a:cubicBezTo>
                    <a:pt x="1" y="1"/>
                    <a:pt x="3" y="3"/>
                    <a:pt x="5" y="4"/>
                  </a:cubicBezTo>
                  <a:cubicBezTo>
                    <a:pt x="8" y="7"/>
                    <a:pt x="12" y="11"/>
                    <a:pt x="16" y="16"/>
                  </a:cubicBezTo>
                  <a:cubicBezTo>
                    <a:pt x="19" y="21"/>
                    <a:pt x="22" y="25"/>
                    <a:pt x="24" y="29"/>
                  </a:cubicBezTo>
                  <a:cubicBezTo>
                    <a:pt x="25" y="30"/>
                    <a:pt x="26" y="31"/>
                    <a:pt x="26" y="31"/>
                  </a:cubicBezTo>
                  <a:cubicBezTo>
                    <a:pt x="26" y="31"/>
                    <a:pt x="26" y="30"/>
                    <a:pt x="26" y="30"/>
                  </a:cubicBezTo>
                  <a:cubicBezTo>
                    <a:pt x="24" y="26"/>
                    <a:pt x="21" y="21"/>
                    <a:pt x="17" y="16"/>
                  </a:cubicBezTo>
                  <a:cubicBezTo>
                    <a:pt x="13" y="11"/>
                    <a:pt x="9" y="6"/>
                    <a:pt x="6" y="4"/>
                  </a:cubicBezTo>
                  <a:cubicBezTo>
                    <a:pt x="4" y="2"/>
                    <a:pt x="2" y="1"/>
                    <a:pt x="1" y="0"/>
                  </a:cubicBezTo>
                  <a:cubicBezTo>
                    <a:pt x="1" y="0"/>
                    <a:pt x="0" y="0"/>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143"/>
            <p:cNvSpPr>
              <a:spLocks noEditPoints="1"/>
            </p:cNvSpPr>
            <p:nvPr/>
          </p:nvSpPr>
          <p:spPr bwMode="auto">
            <a:xfrm>
              <a:off x="3147" y="3234"/>
              <a:ext cx="2" cy="2"/>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1 h 1"/>
                <a:gd name="T14" fmla="*/ 0 w 1"/>
                <a:gd name="T15" fmla="*/ 1 h 1"/>
                <a:gd name="T16" fmla="*/ 1 w 1"/>
                <a:gd name="T17" fmla="*/ 1 h 1"/>
                <a:gd name="T18" fmla="*/ 1 w 1"/>
                <a:gd name="T19" fmla="*/ 1 h 1"/>
                <a:gd name="T20" fmla="*/ 1 w 1"/>
                <a:gd name="T21" fmla="*/ 0 h 1"/>
                <a:gd name="T22" fmla="*/ 0 w 1"/>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1"/>
                    <a:pt x="0" y="1"/>
                  </a:cubicBezTo>
                  <a:cubicBezTo>
                    <a:pt x="0" y="1"/>
                    <a:pt x="0" y="1"/>
                    <a:pt x="0" y="1"/>
                  </a:cubicBezTo>
                  <a:cubicBezTo>
                    <a:pt x="1" y="1"/>
                    <a:pt x="1" y="1"/>
                    <a:pt x="1" y="1"/>
                  </a:cubicBezTo>
                  <a:cubicBezTo>
                    <a:pt x="1" y="1"/>
                    <a:pt x="1" y="1"/>
                    <a:pt x="1" y="1"/>
                  </a:cubicBezTo>
                  <a:cubicBezTo>
                    <a:pt x="1" y="1"/>
                    <a:pt x="1" y="0"/>
                    <a:pt x="1" y="0"/>
                  </a:cubicBezTo>
                  <a:cubicBezTo>
                    <a:pt x="1" y="0"/>
                    <a:pt x="1" y="0"/>
                    <a:pt x="0" y="0"/>
                  </a:cubicBezTo>
                </a:path>
              </a:pathLst>
            </a:custGeom>
            <a:solidFill>
              <a:srgbClr val="1B23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144"/>
            <p:cNvSpPr/>
            <p:nvPr/>
          </p:nvSpPr>
          <p:spPr bwMode="auto">
            <a:xfrm>
              <a:off x="3185" y="2772"/>
              <a:ext cx="9" cy="116"/>
            </a:xfrm>
            <a:custGeom>
              <a:avLst/>
              <a:gdLst>
                <a:gd name="T0" fmla="*/ 0 w 4"/>
                <a:gd name="T1" fmla="*/ 0 h 49"/>
                <a:gd name="T2" fmla="*/ 1 w 4"/>
                <a:gd name="T3" fmla="*/ 2 h 49"/>
                <a:gd name="T4" fmla="*/ 2 w 4"/>
                <a:gd name="T5" fmla="*/ 7 h 49"/>
                <a:gd name="T6" fmla="*/ 3 w 4"/>
                <a:gd name="T7" fmla="*/ 25 h 49"/>
                <a:gd name="T8" fmla="*/ 2 w 4"/>
                <a:gd name="T9" fmla="*/ 42 h 49"/>
                <a:gd name="T10" fmla="*/ 0 w 4"/>
                <a:gd name="T11" fmla="*/ 49 h 49"/>
                <a:gd name="T12" fmla="*/ 1 w 4"/>
                <a:gd name="T13" fmla="*/ 42 h 49"/>
                <a:gd name="T14" fmla="*/ 2 w 4"/>
                <a:gd name="T15" fmla="*/ 24 h 49"/>
                <a:gd name="T16" fmla="*/ 1 w 4"/>
                <a:gd name="T17" fmla="*/ 7 h 49"/>
                <a:gd name="T18" fmla="*/ 0 w 4"/>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49">
                  <a:moveTo>
                    <a:pt x="0" y="0"/>
                  </a:moveTo>
                  <a:cubicBezTo>
                    <a:pt x="0" y="0"/>
                    <a:pt x="1" y="1"/>
                    <a:pt x="1" y="2"/>
                  </a:cubicBezTo>
                  <a:cubicBezTo>
                    <a:pt x="1" y="3"/>
                    <a:pt x="2" y="5"/>
                    <a:pt x="2" y="7"/>
                  </a:cubicBezTo>
                  <a:cubicBezTo>
                    <a:pt x="3" y="12"/>
                    <a:pt x="4" y="18"/>
                    <a:pt x="3" y="25"/>
                  </a:cubicBezTo>
                  <a:cubicBezTo>
                    <a:pt x="3" y="31"/>
                    <a:pt x="3" y="37"/>
                    <a:pt x="2" y="42"/>
                  </a:cubicBezTo>
                  <a:cubicBezTo>
                    <a:pt x="1" y="46"/>
                    <a:pt x="1" y="49"/>
                    <a:pt x="0" y="49"/>
                  </a:cubicBezTo>
                  <a:cubicBezTo>
                    <a:pt x="0" y="49"/>
                    <a:pt x="1" y="46"/>
                    <a:pt x="1" y="42"/>
                  </a:cubicBezTo>
                  <a:cubicBezTo>
                    <a:pt x="1" y="37"/>
                    <a:pt x="2" y="31"/>
                    <a:pt x="2" y="24"/>
                  </a:cubicBezTo>
                  <a:cubicBezTo>
                    <a:pt x="2" y="18"/>
                    <a:pt x="2" y="12"/>
                    <a:pt x="1" y="7"/>
                  </a:cubicBezTo>
                  <a:cubicBezTo>
                    <a:pt x="1" y="3"/>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145"/>
            <p:cNvSpPr/>
            <p:nvPr/>
          </p:nvSpPr>
          <p:spPr bwMode="auto">
            <a:xfrm>
              <a:off x="3049" y="2683"/>
              <a:ext cx="107" cy="191"/>
            </a:xfrm>
            <a:custGeom>
              <a:avLst/>
              <a:gdLst>
                <a:gd name="T0" fmla="*/ 1 w 45"/>
                <a:gd name="T1" fmla="*/ 0 h 80"/>
                <a:gd name="T2" fmla="*/ 4 w 45"/>
                <a:gd name="T3" fmla="*/ 2 h 80"/>
                <a:gd name="T4" fmla="*/ 14 w 45"/>
                <a:gd name="T5" fmla="*/ 6 h 80"/>
                <a:gd name="T6" fmla="*/ 28 w 45"/>
                <a:gd name="T7" fmla="*/ 14 h 80"/>
                <a:gd name="T8" fmla="*/ 41 w 45"/>
                <a:gd name="T9" fmla="*/ 29 h 80"/>
                <a:gd name="T10" fmla="*/ 45 w 45"/>
                <a:gd name="T11" fmla="*/ 49 h 80"/>
                <a:gd name="T12" fmla="*/ 43 w 45"/>
                <a:gd name="T13" fmla="*/ 65 h 80"/>
                <a:gd name="T14" fmla="*/ 40 w 45"/>
                <a:gd name="T15" fmla="*/ 76 h 80"/>
                <a:gd name="T16" fmla="*/ 39 w 45"/>
                <a:gd name="T17" fmla="*/ 79 h 80"/>
                <a:gd name="T18" fmla="*/ 40 w 45"/>
                <a:gd name="T19" fmla="*/ 76 h 80"/>
                <a:gd name="T20" fmla="*/ 42 w 45"/>
                <a:gd name="T21" fmla="*/ 65 h 80"/>
                <a:gd name="T22" fmla="*/ 40 w 45"/>
                <a:gd name="T23" fmla="*/ 30 h 80"/>
                <a:gd name="T24" fmla="*/ 28 w 45"/>
                <a:gd name="T25" fmla="*/ 15 h 80"/>
                <a:gd name="T26" fmla="*/ 14 w 45"/>
                <a:gd name="T27" fmla="*/ 7 h 80"/>
                <a:gd name="T28" fmla="*/ 4 w 45"/>
                <a:gd name="T29" fmla="*/ 2 h 80"/>
                <a:gd name="T30" fmla="*/ 1 w 45"/>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80">
                  <a:moveTo>
                    <a:pt x="1" y="0"/>
                  </a:moveTo>
                  <a:cubicBezTo>
                    <a:pt x="1" y="0"/>
                    <a:pt x="2" y="1"/>
                    <a:pt x="4" y="2"/>
                  </a:cubicBezTo>
                  <a:cubicBezTo>
                    <a:pt x="7" y="3"/>
                    <a:pt x="10" y="4"/>
                    <a:pt x="14" y="6"/>
                  </a:cubicBezTo>
                  <a:cubicBezTo>
                    <a:pt x="18" y="8"/>
                    <a:pt x="23" y="10"/>
                    <a:pt x="28" y="14"/>
                  </a:cubicBezTo>
                  <a:cubicBezTo>
                    <a:pt x="34" y="17"/>
                    <a:pt x="38" y="23"/>
                    <a:pt x="41" y="29"/>
                  </a:cubicBezTo>
                  <a:cubicBezTo>
                    <a:pt x="44" y="36"/>
                    <a:pt x="45" y="43"/>
                    <a:pt x="45" y="49"/>
                  </a:cubicBezTo>
                  <a:cubicBezTo>
                    <a:pt x="45" y="55"/>
                    <a:pt x="44" y="61"/>
                    <a:pt x="43" y="65"/>
                  </a:cubicBezTo>
                  <a:cubicBezTo>
                    <a:pt x="42" y="70"/>
                    <a:pt x="41" y="73"/>
                    <a:pt x="40" y="76"/>
                  </a:cubicBezTo>
                  <a:cubicBezTo>
                    <a:pt x="39" y="78"/>
                    <a:pt x="39" y="80"/>
                    <a:pt x="39" y="79"/>
                  </a:cubicBezTo>
                  <a:cubicBezTo>
                    <a:pt x="39" y="79"/>
                    <a:pt x="39" y="78"/>
                    <a:pt x="40" y="76"/>
                  </a:cubicBezTo>
                  <a:cubicBezTo>
                    <a:pt x="40" y="73"/>
                    <a:pt x="41" y="69"/>
                    <a:pt x="42" y="65"/>
                  </a:cubicBezTo>
                  <a:cubicBezTo>
                    <a:pt x="44" y="56"/>
                    <a:pt x="45" y="43"/>
                    <a:pt x="40" y="30"/>
                  </a:cubicBezTo>
                  <a:cubicBezTo>
                    <a:pt x="37" y="23"/>
                    <a:pt x="33" y="18"/>
                    <a:pt x="28" y="15"/>
                  </a:cubicBezTo>
                  <a:cubicBezTo>
                    <a:pt x="23" y="11"/>
                    <a:pt x="18" y="9"/>
                    <a:pt x="14" y="7"/>
                  </a:cubicBezTo>
                  <a:cubicBezTo>
                    <a:pt x="10" y="5"/>
                    <a:pt x="7" y="3"/>
                    <a:pt x="4" y="2"/>
                  </a:cubicBezTo>
                  <a:cubicBezTo>
                    <a:pt x="2"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146"/>
            <p:cNvSpPr/>
            <p:nvPr/>
          </p:nvSpPr>
          <p:spPr bwMode="auto">
            <a:xfrm>
              <a:off x="3099" y="2829"/>
              <a:ext cx="14" cy="71"/>
            </a:xfrm>
            <a:custGeom>
              <a:avLst/>
              <a:gdLst>
                <a:gd name="T0" fmla="*/ 0 w 6"/>
                <a:gd name="T1" fmla="*/ 30 h 30"/>
                <a:gd name="T2" fmla="*/ 3 w 6"/>
                <a:gd name="T3" fmla="*/ 15 h 30"/>
                <a:gd name="T4" fmla="*/ 6 w 6"/>
                <a:gd name="T5" fmla="*/ 0 h 30"/>
                <a:gd name="T6" fmla="*/ 4 w 6"/>
                <a:gd name="T7" fmla="*/ 15 h 30"/>
                <a:gd name="T8" fmla="*/ 0 w 6"/>
                <a:gd name="T9" fmla="*/ 30 h 30"/>
              </a:gdLst>
              <a:ahLst/>
              <a:cxnLst>
                <a:cxn ang="0">
                  <a:pos x="T0" y="T1"/>
                </a:cxn>
                <a:cxn ang="0">
                  <a:pos x="T2" y="T3"/>
                </a:cxn>
                <a:cxn ang="0">
                  <a:pos x="T4" y="T5"/>
                </a:cxn>
                <a:cxn ang="0">
                  <a:pos x="T6" y="T7"/>
                </a:cxn>
                <a:cxn ang="0">
                  <a:pos x="T8" y="T9"/>
                </a:cxn>
              </a:cxnLst>
              <a:rect l="0" t="0" r="r" b="b"/>
              <a:pathLst>
                <a:path w="6" h="30">
                  <a:moveTo>
                    <a:pt x="0" y="30"/>
                  </a:moveTo>
                  <a:cubicBezTo>
                    <a:pt x="0" y="30"/>
                    <a:pt x="1" y="23"/>
                    <a:pt x="3" y="15"/>
                  </a:cubicBezTo>
                  <a:cubicBezTo>
                    <a:pt x="4" y="7"/>
                    <a:pt x="6" y="0"/>
                    <a:pt x="6" y="0"/>
                  </a:cubicBezTo>
                  <a:cubicBezTo>
                    <a:pt x="6" y="0"/>
                    <a:pt x="6" y="7"/>
                    <a:pt x="4" y="15"/>
                  </a:cubicBezTo>
                  <a:cubicBezTo>
                    <a:pt x="2" y="23"/>
                    <a:pt x="1" y="30"/>
                    <a:pt x="0"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147"/>
            <p:cNvSpPr/>
            <p:nvPr/>
          </p:nvSpPr>
          <p:spPr bwMode="auto">
            <a:xfrm>
              <a:off x="2814" y="2748"/>
              <a:ext cx="19" cy="105"/>
            </a:xfrm>
            <a:custGeom>
              <a:avLst/>
              <a:gdLst>
                <a:gd name="T0" fmla="*/ 8 w 8"/>
                <a:gd name="T1" fmla="*/ 44 h 44"/>
                <a:gd name="T2" fmla="*/ 6 w 8"/>
                <a:gd name="T3" fmla="*/ 37 h 44"/>
                <a:gd name="T4" fmla="*/ 3 w 8"/>
                <a:gd name="T5" fmla="*/ 22 h 44"/>
                <a:gd name="T6" fmla="*/ 0 w 8"/>
                <a:gd name="T7" fmla="*/ 7 h 44"/>
                <a:gd name="T8" fmla="*/ 0 w 8"/>
                <a:gd name="T9" fmla="*/ 0 h 44"/>
                <a:gd name="T10" fmla="*/ 1 w 8"/>
                <a:gd name="T11" fmla="*/ 7 h 44"/>
                <a:gd name="T12" fmla="*/ 4 w 8"/>
                <a:gd name="T13" fmla="*/ 22 h 44"/>
                <a:gd name="T14" fmla="*/ 7 w 8"/>
                <a:gd name="T15" fmla="*/ 37 h 44"/>
                <a:gd name="T16" fmla="*/ 8 w 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4">
                  <a:moveTo>
                    <a:pt x="8" y="44"/>
                  </a:moveTo>
                  <a:cubicBezTo>
                    <a:pt x="8" y="44"/>
                    <a:pt x="7" y="41"/>
                    <a:pt x="6" y="37"/>
                  </a:cubicBezTo>
                  <a:cubicBezTo>
                    <a:pt x="5" y="34"/>
                    <a:pt x="4" y="28"/>
                    <a:pt x="3" y="22"/>
                  </a:cubicBezTo>
                  <a:cubicBezTo>
                    <a:pt x="2" y="16"/>
                    <a:pt x="1" y="11"/>
                    <a:pt x="0" y="7"/>
                  </a:cubicBezTo>
                  <a:cubicBezTo>
                    <a:pt x="0" y="3"/>
                    <a:pt x="0" y="0"/>
                    <a:pt x="0" y="0"/>
                  </a:cubicBezTo>
                  <a:cubicBezTo>
                    <a:pt x="0" y="0"/>
                    <a:pt x="0" y="3"/>
                    <a:pt x="1" y="7"/>
                  </a:cubicBezTo>
                  <a:cubicBezTo>
                    <a:pt x="2" y="11"/>
                    <a:pt x="3" y="16"/>
                    <a:pt x="4" y="22"/>
                  </a:cubicBezTo>
                  <a:cubicBezTo>
                    <a:pt x="5" y="27"/>
                    <a:pt x="6" y="32"/>
                    <a:pt x="7" y="37"/>
                  </a:cubicBezTo>
                  <a:cubicBezTo>
                    <a:pt x="8" y="41"/>
                    <a:pt x="8" y="44"/>
                    <a:pt x="8" y="4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148"/>
            <p:cNvSpPr/>
            <p:nvPr/>
          </p:nvSpPr>
          <p:spPr bwMode="auto">
            <a:xfrm>
              <a:off x="2570" y="2996"/>
              <a:ext cx="323" cy="23"/>
            </a:xfrm>
            <a:custGeom>
              <a:avLst/>
              <a:gdLst>
                <a:gd name="T0" fmla="*/ 135 w 135"/>
                <a:gd name="T1" fmla="*/ 0 h 10"/>
                <a:gd name="T2" fmla="*/ 134 w 135"/>
                <a:gd name="T3" fmla="*/ 0 h 10"/>
                <a:gd name="T4" fmla="*/ 130 w 135"/>
                <a:gd name="T5" fmla="*/ 1 h 10"/>
                <a:gd name="T6" fmla="*/ 115 w 135"/>
                <a:gd name="T7" fmla="*/ 3 h 10"/>
                <a:gd name="T8" fmla="*/ 94 w 135"/>
                <a:gd name="T9" fmla="*/ 3 h 10"/>
                <a:gd name="T10" fmla="*/ 68 w 135"/>
                <a:gd name="T11" fmla="*/ 3 h 10"/>
                <a:gd name="T12" fmla="*/ 20 w 135"/>
                <a:gd name="T13" fmla="*/ 8 h 10"/>
                <a:gd name="T14" fmla="*/ 6 w 135"/>
                <a:gd name="T15" fmla="*/ 9 h 10"/>
                <a:gd name="T16" fmla="*/ 2 w 135"/>
                <a:gd name="T17" fmla="*/ 10 h 10"/>
                <a:gd name="T18" fmla="*/ 0 w 135"/>
                <a:gd name="T19" fmla="*/ 10 h 10"/>
                <a:gd name="T20" fmla="*/ 2 w 135"/>
                <a:gd name="T21" fmla="*/ 10 h 10"/>
                <a:gd name="T22" fmla="*/ 6 w 135"/>
                <a:gd name="T23" fmla="*/ 9 h 10"/>
                <a:gd name="T24" fmla="*/ 20 w 135"/>
                <a:gd name="T25" fmla="*/ 7 h 10"/>
                <a:gd name="T26" fmla="*/ 68 w 135"/>
                <a:gd name="T27" fmla="*/ 2 h 10"/>
                <a:gd name="T28" fmla="*/ 94 w 135"/>
                <a:gd name="T29" fmla="*/ 1 h 10"/>
                <a:gd name="T30" fmla="*/ 115 w 135"/>
                <a:gd name="T31" fmla="*/ 2 h 10"/>
                <a:gd name="T32" fmla="*/ 130 w 135"/>
                <a:gd name="T33" fmla="*/ 1 h 10"/>
                <a:gd name="T34" fmla="*/ 135 w 135"/>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 h="10">
                  <a:moveTo>
                    <a:pt x="135" y="0"/>
                  </a:moveTo>
                  <a:cubicBezTo>
                    <a:pt x="135" y="0"/>
                    <a:pt x="134" y="0"/>
                    <a:pt x="134" y="0"/>
                  </a:cubicBezTo>
                  <a:cubicBezTo>
                    <a:pt x="133" y="0"/>
                    <a:pt x="131" y="1"/>
                    <a:pt x="130" y="1"/>
                  </a:cubicBezTo>
                  <a:cubicBezTo>
                    <a:pt x="126" y="2"/>
                    <a:pt x="121" y="3"/>
                    <a:pt x="115" y="3"/>
                  </a:cubicBezTo>
                  <a:cubicBezTo>
                    <a:pt x="109" y="3"/>
                    <a:pt x="102" y="3"/>
                    <a:pt x="94" y="3"/>
                  </a:cubicBezTo>
                  <a:cubicBezTo>
                    <a:pt x="86" y="2"/>
                    <a:pt x="77" y="2"/>
                    <a:pt x="68" y="3"/>
                  </a:cubicBezTo>
                  <a:cubicBezTo>
                    <a:pt x="49" y="5"/>
                    <a:pt x="33" y="7"/>
                    <a:pt x="20" y="8"/>
                  </a:cubicBezTo>
                  <a:cubicBezTo>
                    <a:pt x="14" y="9"/>
                    <a:pt x="10" y="9"/>
                    <a:pt x="6" y="9"/>
                  </a:cubicBezTo>
                  <a:cubicBezTo>
                    <a:pt x="4" y="10"/>
                    <a:pt x="3" y="10"/>
                    <a:pt x="2" y="10"/>
                  </a:cubicBezTo>
                  <a:cubicBezTo>
                    <a:pt x="1" y="10"/>
                    <a:pt x="0" y="10"/>
                    <a:pt x="0" y="10"/>
                  </a:cubicBezTo>
                  <a:cubicBezTo>
                    <a:pt x="0" y="10"/>
                    <a:pt x="1" y="10"/>
                    <a:pt x="2" y="10"/>
                  </a:cubicBezTo>
                  <a:cubicBezTo>
                    <a:pt x="3" y="9"/>
                    <a:pt x="4" y="9"/>
                    <a:pt x="6" y="9"/>
                  </a:cubicBezTo>
                  <a:cubicBezTo>
                    <a:pt x="9" y="8"/>
                    <a:pt x="14" y="8"/>
                    <a:pt x="20" y="7"/>
                  </a:cubicBezTo>
                  <a:cubicBezTo>
                    <a:pt x="32" y="6"/>
                    <a:pt x="49" y="4"/>
                    <a:pt x="68" y="2"/>
                  </a:cubicBezTo>
                  <a:cubicBezTo>
                    <a:pt x="77" y="1"/>
                    <a:pt x="86" y="1"/>
                    <a:pt x="94" y="1"/>
                  </a:cubicBezTo>
                  <a:cubicBezTo>
                    <a:pt x="102" y="2"/>
                    <a:pt x="109" y="2"/>
                    <a:pt x="115" y="2"/>
                  </a:cubicBezTo>
                  <a:cubicBezTo>
                    <a:pt x="121" y="2"/>
                    <a:pt x="126" y="1"/>
                    <a:pt x="130" y="1"/>
                  </a:cubicBezTo>
                  <a:cubicBezTo>
                    <a:pt x="133" y="0"/>
                    <a:pt x="135" y="0"/>
                    <a:pt x="13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149"/>
            <p:cNvSpPr/>
            <p:nvPr/>
          </p:nvSpPr>
          <p:spPr bwMode="auto">
            <a:xfrm>
              <a:off x="2888" y="2943"/>
              <a:ext cx="43" cy="10"/>
            </a:xfrm>
            <a:custGeom>
              <a:avLst/>
              <a:gdLst>
                <a:gd name="T0" fmla="*/ 18 w 18"/>
                <a:gd name="T1" fmla="*/ 1 h 4"/>
                <a:gd name="T2" fmla="*/ 9 w 18"/>
                <a:gd name="T3" fmla="*/ 2 h 4"/>
                <a:gd name="T4" fmla="*/ 0 w 18"/>
                <a:gd name="T5" fmla="*/ 4 h 4"/>
                <a:gd name="T6" fmla="*/ 9 w 18"/>
                <a:gd name="T7" fmla="*/ 1 h 4"/>
                <a:gd name="T8" fmla="*/ 18 w 18"/>
                <a:gd name="T9" fmla="*/ 1 h 4"/>
              </a:gdLst>
              <a:ahLst/>
              <a:cxnLst>
                <a:cxn ang="0">
                  <a:pos x="T0" y="T1"/>
                </a:cxn>
                <a:cxn ang="0">
                  <a:pos x="T2" y="T3"/>
                </a:cxn>
                <a:cxn ang="0">
                  <a:pos x="T4" y="T5"/>
                </a:cxn>
                <a:cxn ang="0">
                  <a:pos x="T6" y="T7"/>
                </a:cxn>
                <a:cxn ang="0">
                  <a:pos x="T8" y="T9"/>
                </a:cxn>
              </a:cxnLst>
              <a:rect l="0" t="0" r="r" b="b"/>
              <a:pathLst>
                <a:path w="18" h="4">
                  <a:moveTo>
                    <a:pt x="18" y="1"/>
                  </a:moveTo>
                  <a:cubicBezTo>
                    <a:pt x="18" y="1"/>
                    <a:pt x="14" y="1"/>
                    <a:pt x="9" y="2"/>
                  </a:cubicBezTo>
                  <a:cubicBezTo>
                    <a:pt x="4" y="3"/>
                    <a:pt x="1" y="4"/>
                    <a:pt x="0" y="4"/>
                  </a:cubicBezTo>
                  <a:cubicBezTo>
                    <a:pt x="0" y="4"/>
                    <a:pt x="4" y="1"/>
                    <a:pt x="9" y="1"/>
                  </a:cubicBezTo>
                  <a:cubicBezTo>
                    <a:pt x="14" y="0"/>
                    <a:pt x="18" y="1"/>
                    <a:pt x="1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150"/>
            <p:cNvSpPr/>
            <p:nvPr/>
          </p:nvSpPr>
          <p:spPr bwMode="auto">
            <a:xfrm>
              <a:off x="2876" y="2884"/>
              <a:ext cx="43" cy="11"/>
            </a:xfrm>
            <a:custGeom>
              <a:avLst/>
              <a:gdLst>
                <a:gd name="T0" fmla="*/ 18 w 18"/>
                <a:gd name="T1" fmla="*/ 2 h 5"/>
                <a:gd name="T2" fmla="*/ 9 w 18"/>
                <a:gd name="T3" fmla="*/ 2 h 5"/>
                <a:gd name="T4" fmla="*/ 0 w 18"/>
                <a:gd name="T5" fmla="*/ 5 h 5"/>
                <a:gd name="T6" fmla="*/ 9 w 18"/>
                <a:gd name="T7" fmla="*/ 1 h 5"/>
                <a:gd name="T8" fmla="*/ 18 w 18"/>
                <a:gd name="T9" fmla="*/ 2 h 5"/>
              </a:gdLst>
              <a:ahLst/>
              <a:cxnLst>
                <a:cxn ang="0">
                  <a:pos x="T0" y="T1"/>
                </a:cxn>
                <a:cxn ang="0">
                  <a:pos x="T2" y="T3"/>
                </a:cxn>
                <a:cxn ang="0">
                  <a:pos x="T4" y="T5"/>
                </a:cxn>
                <a:cxn ang="0">
                  <a:pos x="T6" y="T7"/>
                </a:cxn>
                <a:cxn ang="0">
                  <a:pos x="T8" y="T9"/>
                </a:cxn>
              </a:cxnLst>
              <a:rect l="0" t="0" r="r" b="b"/>
              <a:pathLst>
                <a:path w="18" h="5">
                  <a:moveTo>
                    <a:pt x="18" y="2"/>
                  </a:moveTo>
                  <a:cubicBezTo>
                    <a:pt x="18" y="2"/>
                    <a:pt x="14" y="1"/>
                    <a:pt x="9" y="2"/>
                  </a:cubicBezTo>
                  <a:cubicBezTo>
                    <a:pt x="4" y="3"/>
                    <a:pt x="1" y="5"/>
                    <a:pt x="0" y="5"/>
                  </a:cubicBezTo>
                  <a:cubicBezTo>
                    <a:pt x="0" y="5"/>
                    <a:pt x="4" y="2"/>
                    <a:pt x="9" y="1"/>
                  </a:cubicBezTo>
                  <a:cubicBezTo>
                    <a:pt x="14" y="0"/>
                    <a:pt x="18" y="1"/>
                    <a:pt x="18"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151"/>
            <p:cNvSpPr/>
            <p:nvPr/>
          </p:nvSpPr>
          <p:spPr bwMode="auto">
            <a:xfrm>
              <a:off x="2905" y="3000"/>
              <a:ext cx="46" cy="5"/>
            </a:xfrm>
            <a:custGeom>
              <a:avLst/>
              <a:gdLst>
                <a:gd name="T0" fmla="*/ 19 w 19"/>
                <a:gd name="T1" fmla="*/ 1 h 2"/>
                <a:gd name="T2" fmla="*/ 10 w 19"/>
                <a:gd name="T3" fmla="*/ 1 h 2"/>
                <a:gd name="T4" fmla="*/ 0 w 19"/>
                <a:gd name="T5" fmla="*/ 2 h 2"/>
                <a:gd name="T6" fmla="*/ 10 w 19"/>
                <a:gd name="T7" fmla="*/ 0 h 2"/>
                <a:gd name="T8" fmla="*/ 19 w 19"/>
                <a:gd name="T9" fmla="*/ 1 h 2"/>
              </a:gdLst>
              <a:ahLst/>
              <a:cxnLst>
                <a:cxn ang="0">
                  <a:pos x="T0" y="T1"/>
                </a:cxn>
                <a:cxn ang="0">
                  <a:pos x="T2" y="T3"/>
                </a:cxn>
                <a:cxn ang="0">
                  <a:pos x="T4" y="T5"/>
                </a:cxn>
                <a:cxn ang="0">
                  <a:pos x="T6" y="T7"/>
                </a:cxn>
                <a:cxn ang="0">
                  <a:pos x="T8" y="T9"/>
                </a:cxn>
              </a:cxnLst>
              <a:rect l="0" t="0" r="r" b="b"/>
              <a:pathLst>
                <a:path w="19" h="2">
                  <a:moveTo>
                    <a:pt x="19" y="1"/>
                  </a:moveTo>
                  <a:cubicBezTo>
                    <a:pt x="19" y="2"/>
                    <a:pt x="15" y="1"/>
                    <a:pt x="10" y="1"/>
                  </a:cubicBezTo>
                  <a:cubicBezTo>
                    <a:pt x="5" y="1"/>
                    <a:pt x="0" y="2"/>
                    <a:pt x="0" y="2"/>
                  </a:cubicBezTo>
                  <a:cubicBezTo>
                    <a:pt x="0" y="2"/>
                    <a:pt x="4" y="0"/>
                    <a:pt x="10" y="0"/>
                  </a:cubicBezTo>
                  <a:cubicBezTo>
                    <a:pt x="15" y="0"/>
                    <a:pt x="19" y="1"/>
                    <a:pt x="1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152"/>
            <p:cNvSpPr/>
            <p:nvPr/>
          </p:nvSpPr>
          <p:spPr bwMode="auto">
            <a:xfrm>
              <a:off x="2917" y="3074"/>
              <a:ext cx="38" cy="5"/>
            </a:xfrm>
            <a:custGeom>
              <a:avLst/>
              <a:gdLst>
                <a:gd name="T0" fmla="*/ 16 w 16"/>
                <a:gd name="T1" fmla="*/ 2 h 2"/>
                <a:gd name="T2" fmla="*/ 8 w 16"/>
                <a:gd name="T3" fmla="*/ 2 h 2"/>
                <a:gd name="T4" fmla="*/ 0 w 16"/>
                <a:gd name="T5" fmla="*/ 0 h 2"/>
                <a:gd name="T6" fmla="*/ 8 w 16"/>
                <a:gd name="T7" fmla="*/ 0 h 2"/>
                <a:gd name="T8" fmla="*/ 16 w 16"/>
                <a:gd name="T9" fmla="*/ 2 h 2"/>
              </a:gdLst>
              <a:ahLst/>
              <a:cxnLst>
                <a:cxn ang="0">
                  <a:pos x="T0" y="T1"/>
                </a:cxn>
                <a:cxn ang="0">
                  <a:pos x="T2" y="T3"/>
                </a:cxn>
                <a:cxn ang="0">
                  <a:pos x="T4" y="T5"/>
                </a:cxn>
                <a:cxn ang="0">
                  <a:pos x="T6" y="T7"/>
                </a:cxn>
                <a:cxn ang="0">
                  <a:pos x="T8" y="T9"/>
                </a:cxn>
              </a:cxnLst>
              <a:rect l="0" t="0" r="r" b="b"/>
              <a:pathLst>
                <a:path w="16" h="2">
                  <a:moveTo>
                    <a:pt x="16" y="2"/>
                  </a:moveTo>
                  <a:cubicBezTo>
                    <a:pt x="16" y="2"/>
                    <a:pt x="12" y="2"/>
                    <a:pt x="8" y="2"/>
                  </a:cubicBezTo>
                  <a:cubicBezTo>
                    <a:pt x="3" y="1"/>
                    <a:pt x="0" y="0"/>
                    <a:pt x="0" y="0"/>
                  </a:cubicBezTo>
                  <a:cubicBezTo>
                    <a:pt x="0" y="0"/>
                    <a:pt x="4" y="0"/>
                    <a:pt x="8" y="0"/>
                  </a:cubicBezTo>
                  <a:cubicBezTo>
                    <a:pt x="13" y="1"/>
                    <a:pt x="16" y="2"/>
                    <a:pt x="1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153"/>
            <p:cNvSpPr/>
            <p:nvPr/>
          </p:nvSpPr>
          <p:spPr bwMode="auto">
            <a:xfrm>
              <a:off x="2917" y="3146"/>
              <a:ext cx="43" cy="9"/>
            </a:xfrm>
            <a:custGeom>
              <a:avLst/>
              <a:gdLst>
                <a:gd name="T0" fmla="*/ 18 w 18"/>
                <a:gd name="T1" fmla="*/ 3 h 4"/>
                <a:gd name="T2" fmla="*/ 9 w 18"/>
                <a:gd name="T3" fmla="*/ 3 h 4"/>
                <a:gd name="T4" fmla="*/ 0 w 18"/>
                <a:gd name="T5" fmla="*/ 0 h 4"/>
                <a:gd name="T6" fmla="*/ 9 w 18"/>
                <a:gd name="T7" fmla="*/ 2 h 4"/>
                <a:gd name="T8" fmla="*/ 18 w 18"/>
                <a:gd name="T9" fmla="*/ 3 h 4"/>
              </a:gdLst>
              <a:ahLst/>
              <a:cxnLst>
                <a:cxn ang="0">
                  <a:pos x="T0" y="T1"/>
                </a:cxn>
                <a:cxn ang="0">
                  <a:pos x="T2" y="T3"/>
                </a:cxn>
                <a:cxn ang="0">
                  <a:pos x="T4" y="T5"/>
                </a:cxn>
                <a:cxn ang="0">
                  <a:pos x="T6" y="T7"/>
                </a:cxn>
                <a:cxn ang="0">
                  <a:pos x="T8" y="T9"/>
                </a:cxn>
              </a:cxnLst>
              <a:rect l="0" t="0" r="r" b="b"/>
              <a:pathLst>
                <a:path w="18" h="4">
                  <a:moveTo>
                    <a:pt x="18" y="3"/>
                  </a:moveTo>
                  <a:cubicBezTo>
                    <a:pt x="18" y="3"/>
                    <a:pt x="14" y="4"/>
                    <a:pt x="9" y="3"/>
                  </a:cubicBezTo>
                  <a:cubicBezTo>
                    <a:pt x="4" y="2"/>
                    <a:pt x="0" y="1"/>
                    <a:pt x="0" y="0"/>
                  </a:cubicBezTo>
                  <a:cubicBezTo>
                    <a:pt x="1" y="0"/>
                    <a:pt x="4" y="1"/>
                    <a:pt x="9" y="2"/>
                  </a:cubicBezTo>
                  <a:cubicBezTo>
                    <a:pt x="14" y="2"/>
                    <a:pt x="18" y="3"/>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154"/>
            <p:cNvSpPr/>
            <p:nvPr/>
          </p:nvSpPr>
          <p:spPr bwMode="auto">
            <a:xfrm>
              <a:off x="2924" y="3219"/>
              <a:ext cx="43" cy="17"/>
            </a:xfrm>
            <a:custGeom>
              <a:avLst/>
              <a:gdLst>
                <a:gd name="T0" fmla="*/ 17 w 18"/>
                <a:gd name="T1" fmla="*/ 0 h 7"/>
                <a:gd name="T2" fmla="*/ 9 w 18"/>
                <a:gd name="T3" fmla="*/ 5 h 7"/>
                <a:gd name="T4" fmla="*/ 0 w 18"/>
                <a:gd name="T5" fmla="*/ 6 h 7"/>
                <a:gd name="T6" fmla="*/ 9 w 18"/>
                <a:gd name="T7" fmla="*/ 4 h 7"/>
                <a:gd name="T8" fmla="*/ 17 w 18"/>
                <a:gd name="T9" fmla="*/ 0 h 7"/>
              </a:gdLst>
              <a:ahLst/>
              <a:cxnLst>
                <a:cxn ang="0">
                  <a:pos x="T0" y="T1"/>
                </a:cxn>
                <a:cxn ang="0">
                  <a:pos x="T2" y="T3"/>
                </a:cxn>
                <a:cxn ang="0">
                  <a:pos x="T4" y="T5"/>
                </a:cxn>
                <a:cxn ang="0">
                  <a:pos x="T6" y="T7"/>
                </a:cxn>
                <a:cxn ang="0">
                  <a:pos x="T8" y="T9"/>
                </a:cxn>
              </a:cxnLst>
              <a:rect l="0" t="0" r="r" b="b"/>
              <a:pathLst>
                <a:path w="18" h="7">
                  <a:moveTo>
                    <a:pt x="17" y="0"/>
                  </a:moveTo>
                  <a:cubicBezTo>
                    <a:pt x="18" y="0"/>
                    <a:pt x="14" y="3"/>
                    <a:pt x="9" y="5"/>
                  </a:cubicBezTo>
                  <a:cubicBezTo>
                    <a:pt x="5" y="7"/>
                    <a:pt x="0" y="7"/>
                    <a:pt x="0" y="6"/>
                  </a:cubicBezTo>
                  <a:cubicBezTo>
                    <a:pt x="0" y="6"/>
                    <a:pt x="4" y="6"/>
                    <a:pt x="9" y="4"/>
                  </a:cubicBezTo>
                  <a:cubicBezTo>
                    <a:pt x="14" y="2"/>
                    <a:pt x="17" y="0"/>
                    <a:pt x="1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155"/>
            <p:cNvSpPr/>
            <p:nvPr/>
          </p:nvSpPr>
          <p:spPr bwMode="auto">
            <a:xfrm>
              <a:off x="3049" y="2891"/>
              <a:ext cx="12" cy="35"/>
            </a:xfrm>
            <a:custGeom>
              <a:avLst/>
              <a:gdLst>
                <a:gd name="T0" fmla="*/ 5 w 5"/>
                <a:gd name="T1" fmla="*/ 15 h 15"/>
                <a:gd name="T2" fmla="*/ 1 w 5"/>
                <a:gd name="T3" fmla="*/ 8 h 15"/>
                <a:gd name="T4" fmla="*/ 1 w 5"/>
                <a:gd name="T5" fmla="*/ 0 h 15"/>
                <a:gd name="T6" fmla="*/ 2 w 5"/>
                <a:gd name="T7" fmla="*/ 8 h 15"/>
                <a:gd name="T8" fmla="*/ 5 w 5"/>
                <a:gd name="T9" fmla="*/ 15 h 15"/>
              </a:gdLst>
              <a:ahLst/>
              <a:cxnLst>
                <a:cxn ang="0">
                  <a:pos x="T0" y="T1"/>
                </a:cxn>
                <a:cxn ang="0">
                  <a:pos x="T2" y="T3"/>
                </a:cxn>
                <a:cxn ang="0">
                  <a:pos x="T4" y="T5"/>
                </a:cxn>
                <a:cxn ang="0">
                  <a:pos x="T6" y="T7"/>
                </a:cxn>
                <a:cxn ang="0">
                  <a:pos x="T8" y="T9"/>
                </a:cxn>
              </a:cxnLst>
              <a:rect l="0" t="0" r="r" b="b"/>
              <a:pathLst>
                <a:path w="5" h="15">
                  <a:moveTo>
                    <a:pt x="5" y="15"/>
                  </a:moveTo>
                  <a:cubicBezTo>
                    <a:pt x="4" y="15"/>
                    <a:pt x="2" y="12"/>
                    <a:pt x="1" y="8"/>
                  </a:cubicBezTo>
                  <a:cubicBezTo>
                    <a:pt x="0" y="4"/>
                    <a:pt x="0" y="0"/>
                    <a:pt x="1" y="0"/>
                  </a:cubicBezTo>
                  <a:cubicBezTo>
                    <a:pt x="1" y="0"/>
                    <a:pt x="1" y="3"/>
                    <a:pt x="2" y="8"/>
                  </a:cubicBezTo>
                  <a:cubicBezTo>
                    <a:pt x="4" y="12"/>
                    <a:pt x="5" y="15"/>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156"/>
            <p:cNvSpPr/>
            <p:nvPr/>
          </p:nvSpPr>
          <p:spPr bwMode="auto">
            <a:xfrm>
              <a:off x="3008" y="2922"/>
              <a:ext cx="26" cy="43"/>
            </a:xfrm>
            <a:custGeom>
              <a:avLst/>
              <a:gdLst>
                <a:gd name="T0" fmla="*/ 10 w 11"/>
                <a:gd name="T1" fmla="*/ 18 h 18"/>
                <a:gd name="T2" fmla="*/ 3 w 11"/>
                <a:gd name="T3" fmla="*/ 11 h 18"/>
                <a:gd name="T4" fmla="*/ 1 w 11"/>
                <a:gd name="T5" fmla="*/ 0 h 18"/>
                <a:gd name="T6" fmla="*/ 4 w 11"/>
                <a:gd name="T7" fmla="*/ 10 h 18"/>
                <a:gd name="T8" fmla="*/ 10 w 11"/>
                <a:gd name="T9" fmla="*/ 18 h 18"/>
              </a:gdLst>
              <a:ahLst/>
              <a:cxnLst>
                <a:cxn ang="0">
                  <a:pos x="T0" y="T1"/>
                </a:cxn>
                <a:cxn ang="0">
                  <a:pos x="T2" y="T3"/>
                </a:cxn>
                <a:cxn ang="0">
                  <a:pos x="T4" y="T5"/>
                </a:cxn>
                <a:cxn ang="0">
                  <a:pos x="T6" y="T7"/>
                </a:cxn>
                <a:cxn ang="0">
                  <a:pos x="T8" y="T9"/>
                </a:cxn>
              </a:cxnLst>
              <a:rect l="0" t="0" r="r" b="b"/>
              <a:pathLst>
                <a:path w="11" h="18">
                  <a:moveTo>
                    <a:pt x="10" y="18"/>
                  </a:moveTo>
                  <a:cubicBezTo>
                    <a:pt x="10" y="18"/>
                    <a:pt x="6" y="16"/>
                    <a:pt x="3" y="11"/>
                  </a:cubicBezTo>
                  <a:cubicBezTo>
                    <a:pt x="0" y="5"/>
                    <a:pt x="1" y="0"/>
                    <a:pt x="1" y="0"/>
                  </a:cubicBezTo>
                  <a:cubicBezTo>
                    <a:pt x="1" y="0"/>
                    <a:pt x="1" y="5"/>
                    <a:pt x="4" y="10"/>
                  </a:cubicBezTo>
                  <a:cubicBezTo>
                    <a:pt x="7" y="15"/>
                    <a:pt x="11" y="18"/>
                    <a:pt x="10"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157"/>
            <p:cNvSpPr/>
            <p:nvPr/>
          </p:nvSpPr>
          <p:spPr bwMode="auto">
            <a:xfrm>
              <a:off x="2972" y="2969"/>
              <a:ext cx="24" cy="50"/>
            </a:xfrm>
            <a:custGeom>
              <a:avLst/>
              <a:gdLst>
                <a:gd name="T0" fmla="*/ 9 w 10"/>
                <a:gd name="T1" fmla="*/ 20 h 21"/>
                <a:gd name="T2" fmla="*/ 3 w 10"/>
                <a:gd name="T3" fmla="*/ 11 h 21"/>
                <a:gd name="T4" fmla="*/ 1 w 10"/>
                <a:gd name="T5" fmla="*/ 0 h 21"/>
                <a:gd name="T6" fmla="*/ 4 w 10"/>
                <a:gd name="T7" fmla="*/ 11 h 21"/>
                <a:gd name="T8" fmla="*/ 9 w 10"/>
                <a:gd name="T9" fmla="*/ 20 h 21"/>
              </a:gdLst>
              <a:ahLst/>
              <a:cxnLst>
                <a:cxn ang="0">
                  <a:pos x="T0" y="T1"/>
                </a:cxn>
                <a:cxn ang="0">
                  <a:pos x="T2" y="T3"/>
                </a:cxn>
                <a:cxn ang="0">
                  <a:pos x="T4" y="T5"/>
                </a:cxn>
                <a:cxn ang="0">
                  <a:pos x="T6" y="T7"/>
                </a:cxn>
                <a:cxn ang="0">
                  <a:pos x="T8" y="T9"/>
                </a:cxn>
              </a:cxnLst>
              <a:rect l="0" t="0" r="r" b="b"/>
              <a:pathLst>
                <a:path w="10" h="21">
                  <a:moveTo>
                    <a:pt x="9" y="20"/>
                  </a:moveTo>
                  <a:cubicBezTo>
                    <a:pt x="9" y="21"/>
                    <a:pt x="5" y="17"/>
                    <a:pt x="3" y="11"/>
                  </a:cubicBezTo>
                  <a:cubicBezTo>
                    <a:pt x="0" y="5"/>
                    <a:pt x="0" y="0"/>
                    <a:pt x="1" y="0"/>
                  </a:cubicBezTo>
                  <a:cubicBezTo>
                    <a:pt x="1" y="0"/>
                    <a:pt x="1" y="5"/>
                    <a:pt x="4" y="11"/>
                  </a:cubicBezTo>
                  <a:cubicBezTo>
                    <a:pt x="6" y="16"/>
                    <a:pt x="10" y="20"/>
                    <a:pt x="9"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158"/>
            <p:cNvSpPr/>
            <p:nvPr/>
          </p:nvSpPr>
          <p:spPr bwMode="auto">
            <a:xfrm>
              <a:off x="2960" y="3062"/>
              <a:ext cx="19" cy="19"/>
            </a:xfrm>
            <a:custGeom>
              <a:avLst/>
              <a:gdLst>
                <a:gd name="T0" fmla="*/ 8 w 8"/>
                <a:gd name="T1" fmla="*/ 8 h 8"/>
                <a:gd name="T2" fmla="*/ 3 w 8"/>
                <a:gd name="T3" fmla="*/ 5 h 8"/>
                <a:gd name="T4" fmla="*/ 0 w 8"/>
                <a:gd name="T5" fmla="*/ 0 h 8"/>
                <a:gd name="T6" fmla="*/ 4 w 8"/>
                <a:gd name="T7" fmla="*/ 4 h 8"/>
                <a:gd name="T8" fmla="*/ 8 w 8"/>
                <a:gd name="T9" fmla="*/ 8 h 8"/>
              </a:gdLst>
              <a:ahLst/>
              <a:cxnLst>
                <a:cxn ang="0">
                  <a:pos x="T0" y="T1"/>
                </a:cxn>
                <a:cxn ang="0">
                  <a:pos x="T2" y="T3"/>
                </a:cxn>
                <a:cxn ang="0">
                  <a:pos x="T4" y="T5"/>
                </a:cxn>
                <a:cxn ang="0">
                  <a:pos x="T6" y="T7"/>
                </a:cxn>
                <a:cxn ang="0">
                  <a:pos x="T8" y="T9"/>
                </a:cxn>
              </a:cxnLst>
              <a:rect l="0" t="0" r="r" b="b"/>
              <a:pathLst>
                <a:path w="8" h="8">
                  <a:moveTo>
                    <a:pt x="8" y="8"/>
                  </a:moveTo>
                  <a:cubicBezTo>
                    <a:pt x="8" y="8"/>
                    <a:pt x="5" y="8"/>
                    <a:pt x="3" y="5"/>
                  </a:cubicBezTo>
                  <a:cubicBezTo>
                    <a:pt x="0" y="3"/>
                    <a:pt x="0" y="0"/>
                    <a:pt x="0" y="0"/>
                  </a:cubicBezTo>
                  <a:cubicBezTo>
                    <a:pt x="0" y="0"/>
                    <a:pt x="1" y="2"/>
                    <a:pt x="4" y="4"/>
                  </a:cubicBezTo>
                  <a:cubicBezTo>
                    <a:pt x="6" y="7"/>
                    <a:pt x="8" y="8"/>
                    <a:pt x="8"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159"/>
            <p:cNvSpPr/>
            <p:nvPr/>
          </p:nvSpPr>
          <p:spPr bwMode="auto">
            <a:xfrm>
              <a:off x="2578" y="2912"/>
              <a:ext cx="294" cy="22"/>
            </a:xfrm>
            <a:custGeom>
              <a:avLst/>
              <a:gdLst>
                <a:gd name="T0" fmla="*/ 123 w 123"/>
                <a:gd name="T1" fmla="*/ 1 h 9"/>
                <a:gd name="T2" fmla="*/ 122 w 123"/>
                <a:gd name="T3" fmla="*/ 1 h 9"/>
                <a:gd name="T4" fmla="*/ 118 w 123"/>
                <a:gd name="T5" fmla="*/ 1 h 9"/>
                <a:gd name="T6" fmla="*/ 105 w 123"/>
                <a:gd name="T7" fmla="*/ 1 h 9"/>
                <a:gd name="T8" fmla="*/ 61 w 123"/>
                <a:gd name="T9" fmla="*/ 3 h 9"/>
                <a:gd name="T10" fmla="*/ 18 w 123"/>
                <a:gd name="T11" fmla="*/ 7 h 9"/>
                <a:gd name="T12" fmla="*/ 5 w 123"/>
                <a:gd name="T13" fmla="*/ 9 h 9"/>
                <a:gd name="T14" fmla="*/ 1 w 123"/>
                <a:gd name="T15" fmla="*/ 9 h 9"/>
                <a:gd name="T16" fmla="*/ 0 w 123"/>
                <a:gd name="T17" fmla="*/ 9 h 9"/>
                <a:gd name="T18" fmla="*/ 1 w 123"/>
                <a:gd name="T19" fmla="*/ 9 h 9"/>
                <a:gd name="T20" fmla="*/ 4 w 123"/>
                <a:gd name="T21" fmla="*/ 8 h 9"/>
                <a:gd name="T22" fmla="*/ 18 w 123"/>
                <a:gd name="T23" fmla="*/ 7 h 9"/>
                <a:gd name="T24" fmla="*/ 61 w 123"/>
                <a:gd name="T25" fmla="*/ 2 h 9"/>
                <a:gd name="T26" fmla="*/ 105 w 123"/>
                <a:gd name="T27" fmla="*/ 0 h 9"/>
                <a:gd name="T28" fmla="*/ 118 w 123"/>
                <a:gd name="T29" fmla="*/ 1 h 9"/>
                <a:gd name="T30" fmla="*/ 122 w 123"/>
                <a:gd name="T31" fmla="*/ 1 h 9"/>
                <a:gd name="T32" fmla="*/ 123 w 123"/>
                <a:gd name="T3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9">
                  <a:moveTo>
                    <a:pt x="123" y="1"/>
                  </a:moveTo>
                  <a:cubicBezTo>
                    <a:pt x="123" y="1"/>
                    <a:pt x="122" y="1"/>
                    <a:pt x="122" y="1"/>
                  </a:cubicBezTo>
                  <a:cubicBezTo>
                    <a:pt x="120" y="1"/>
                    <a:pt x="119" y="1"/>
                    <a:pt x="118" y="1"/>
                  </a:cubicBezTo>
                  <a:cubicBezTo>
                    <a:pt x="115" y="1"/>
                    <a:pt x="110" y="1"/>
                    <a:pt x="105" y="1"/>
                  </a:cubicBezTo>
                  <a:cubicBezTo>
                    <a:pt x="94" y="1"/>
                    <a:pt x="78" y="1"/>
                    <a:pt x="61" y="3"/>
                  </a:cubicBezTo>
                  <a:cubicBezTo>
                    <a:pt x="44" y="4"/>
                    <a:pt x="29" y="6"/>
                    <a:pt x="18" y="7"/>
                  </a:cubicBezTo>
                  <a:cubicBezTo>
                    <a:pt x="12" y="8"/>
                    <a:pt x="8" y="8"/>
                    <a:pt x="5" y="9"/>
                  </a:cubicBezTo>
                  <a:cubicBezTo>
                    <a:pt x="3" y="9"/>
                    <a:pt x="2" y="9"/>
                    <a:pt x="1" y="9"/>
                  </a:cubicBezTo>
                  <a:cubicBezTo>
                    <a:pt x="0" y="9"/>
                    <a:pt x="0" y="9"/>
                    <a:pt x="0" y="9"/>
                  </a:cubicBezTo>
                  <a:cubicBezTo>
                    <a:pt x="0" y="9"/>
                    <a:pt x="0" y="9"/>
                    <a:pt x="1" y="9"/>
                  </a:cubicBezTo>
                  <a:cubicBezTo>
                    <a:pt x="2" y="9"/>
                    <a:pt x="3" y="9"/>
                    <a:pt x="4" y="8"/>
                  </a:cubicBezTo>
                  <a:cubicBezTo>
                    <a:pt x="8" y="8"/>
                    <a:pt x="12" y="7"/>
                    <a:pt x="18" y="7"/>
                  </a:cubicBezTo>
                  <a:cubicBezTo>
                    <a:pt x="29" y="5"/>
                    <a:pt x="44" y="3"/>
                    <a:pt x="61" y="2"/>
                  </a:cubicBezTo>
                  <a:cubicBezTo>
                    <a:pt x="78" y="0"/>
                    <a:pt x="94" y="0"/>
                    <a:pt x="105" y="0"/>
                  </a:cubicBezTo>
                  <a:cubicBezTo>
                    <a:pt x="110" y="0"/>
                    <a:pt x="115" y="0"/>
                    <a:pt x="118" y="1"/>
                  </a:cubicBezTo>
                  <a:cubicBezTo>
                    <a:pt x="119" y="1"/>
                    <a:pt x="120" y="1"/>
                    <a:pt x="122" y="1"/>
                  </a:cubicBezTo>
                  <a:cubicBezTo>
                    <a:pt x="122" y="1"/>
                    <a:pt x="123" y="1"/>
                    <a:pt x="12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160"/>
            <p:cNvSpPr/>
            <p:nvPr/>
          </p:nvSpPr>
          <p:spPr bwMode="auto">
            <a:xfrm>
              <a:off x="2609" y="2826"/>
              <a:ext cx="174" cy="19"/>
            </a:xfrm>
            <a:custGeom>
              <a:avLst/>
              <a:gdLst>
                <a:gd name="T0" fmla="*/ 73 w 73"/>
                <a:gd name="T1" fmla="*/ 1 h 8"/>
                <a:gd name="T2" fmla="*/ 37 w 73"/>
                <a:gd name="T3" fmla="*/ 5 h 8"/>
                <a:gd name="T4" fmla="*/ 0 w 73"/>
                <a:gd name="T5" fmla="*/ 8 h 8"/>
                <a:gd name="T6" fmla="*/ 36 w 73"/>
                <a:gd name="T7" fmla="*/ 4 h 8"/>
                <a:gd name="T8" fmla="*/ 73 w 73"/>
                <a:gd name="T9" fmla="*/ 1 h 8"/>
              </a:gdLst>
              <a:ahLst/>
              <a:cxnLst>
                <a:cxn ang="0">
                  <a:pos x="T0" y="T1"/>
                </a:cxn>
                <a:cxn ang="0">
                  <a:pos x="T2" y="T3"/>
                </a:cxn>
                <a:cxn ang="0">
                  <a:pos x="T4" y="T5"/>
                </a:cxn>
                <a:cxn ang="0">
                  <a:pos x="T6" y="T7"/>
                </a:cxn>
                <a:cxn ang="0">
                  <a:pos x="T8" y="T9"/>
                </a:cxn>
              </a:cxnLst>
              <a:rect l="0" t="0" r="r" b="b"/>
              <a:pathLst>
                <a:path w="73" h="8">
                  <a:moveTo>
                    <a:pt x="73" y="1"/>
                  </a:moveTo>
                  <a:cubicBezTo>
                    <a:pt x="73" y="1"/>
                    <a:pt x="57" y="3"/>
                    <a:pt x="37" y="5"/>
                  </a:cubicBezTo>
                  <a:cubicBezTo>
                    <a:pt x="16" y="7"/>
                    <a:pt x="0" y="8"/>
                    <a:pt x="0" y="8"/>
                  </a:cubicBezTo>
                  <a:cubicBezTo>
                    <a:pt x="0" y="8"/>
                    <a:pt x="16" y="6"/>
                    <a:pt x="36" y="4"/>
                  </a:cubicBezTo>
                  <a:cubicBezTo>
                    <a:pt x="56" y="2"/>
                    <a:pt x="73" y="0"/>
                    <a:pt x="7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161"/>
            <p:cNvSpPr/>
            <p:nvPr/>
          </p:nvSpPr>
          <p:spPr bwMode="auto">
            <a:xfrm>
              <a:off x="2621" y="3160"/>
              <a:ext cx="9" cy="38"/>
            </a:xfrm>
            <a:custGeom>
              <a:avLst/>
              <a:gdLst>
                <a:gd name="T0" fmla="*/ 4 w 4"/>
                <a:gd name="T1" fmla="*/ 16 h 16"/>
                <a:gd name="T2" fmla="*/ 1 w 4"/>
                <a:gd name="T3" fmla="*/ 8 h 16"/>
                <a:gd name="T4" fmla="*/ 2 w 4"/>
                <a:gd name="T5" fmla="*/ 0 h 16"/>
                <a:gd name="T6" fmla="*/ 2 w 4"/>
                <a:gd name="T7" fmla="*/ 8 h 16"/>
                <a:gd name="T8" fmla="*/ 4 w 4"/>
                <a:gd name="T9" fmla="*/ 16 h 16"/>
              </a:gdLst>
              <a:ahLst/>
              <a:cxnLst>
                <a:cxn ang="0">
                  <a:pos x="T0" y="T1"/>
                </a:cxn>
                <a:cxn ang="0">
                  <a:pos x="T2" y="T3"/>
                </a:cxn>
                <a:cxn ang="0">
                  <a:pos x="T4" y="T5"/>
                </a:cxn>
                <a:cxn ang="0">
                  <a:pos x="T6" y="T7"/>
                </a:cxn>
                <a:cxn ang="0">
                  <a:pos x="T8" y="T9"/>
                </a:cxn>
              </a:cxnLst>
              <a:rect l="0" t="0" r="r" b="b"/>
              <a:pathLst>
                <a:path w="4" h="16">
                  <a:moveTo>
                    <a:pt x="4" y="16"/>
                  </a:moveTo>
                  <a:cubicBezTo>
                    <a:pt x="4" y="16"/>
                    <a:pt x="1" y="13"/>
                    <a:pt x="1" y="8"/>
                  </a:cubicBezTo>
                  <a:cubicBezTo>
                    <a:pt x="0" y="4"/>
                    <a:pt x="2" y="0"/>
                    <a:pt x="2" y="0"/>
                  </a:cubicBezTo>
                  <a:cubicBezTo>
                    <a:pt x="2" y="0"/>
                    <a:pt x="1" y="4"/>
                    <a:pt x="2" y="8"/>
                  </a:cubicBezTo>
                  <a:cubicBezTo>
                    <a:pt x="2" y="12"/>
                    <a:pt x="4" y="15"/>
                    <a:pt x="4"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162"/>
            <p:cNvSpPr/>
            <p:nvPr/>
          </p:nvSpPr>
          <p:spPr bwMode="auto">
            <a:xfrm>
              <a:off x="2678" y="3150"/>
              <a:ext cx="17" cy="46"/>
            </a:xfrm>
            <a:custGeom>
              <a:avLst/>
              <a:gdLst>
                <a:gd name="T0" fmla="*/ 6 w 7"/>
                <a:gd name="T1" fmla="*/ 19 h 19"/>
                <a:gd name="T2" fmla="*/ 4 w 7"/>
                <a:gd name="T3" fmla="*/ 9 h 19"/>
                <a:gd name="T4" fmla="*/ 0 w 7"/>
                <a:gd name="T5" fmla="*/ 0 h 19"/>
                <a:gd name="T6" fmla="*/ 5 w 7"/>
                <a:gd name="T7" fmla="*/ 9 h 19"/>
                <a:gd name="T8" fmla="*/ 6 w 7"/>
                <a:gd name="T9" fmla="*/ 19 h 19"/>
              </a:gdLst>
              <a:ahLst/>
              <a:cxnLst>
                <a:cxn ang="0">
                  <a:pos x="T0" y="T1"/>
                </a:cxn>
                <a:cxn ang="0">
                  <a:pos x="T2" y="T3"/>
                </a:cxn>
                <a:cxn ang="0">
                  <a:pos x="T4" y="T5"/>
                </a:cxn>
                <a:cxn ang="0">
                  <a:pos x="T6" y="T7"/>
                </a:cxn>
                <a:cxn ang="0">
                  <a:pos x="T8" y="T9"/>
                </a:cxn>
              </a:cxnLst>
              <a:rect l="0" t="0" r="r" b="b"/>
              <a:pathLst>
                <a:path w="7" h="19">
                  <a:moveTo>
                    <a:pt x="6" y="19"/>
                  </a:moveTo>
                  <a:cubicBezTo>
                    <a:pt x="6" y="19"/>
                    <a:pt x="6" y="14"/>
                    <a:pt x="4" y="9"/>
                  </a:cubicBezTo>
                  <a:cubicBezTo>
                    <a:pt x="2" y="4"/>
                    <a:pt x="0" y="1"/>
                    <a:pt x="0" y="0"/>
                  </a:cubicBezTo>
                  <a:cubicBezTo>
                    <a:pt x="0" y="0"/>
                    <a:pt x="3" y="3"/>
                    <a:pt x="5" y="9"/>
                  </a:cubicBezTo>
                  <a:cubicBezTo>
                    <a:pt x="7" y="14"/>
                    <a:pt x="6" y="19"/>
                    <a:pt x="6"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163"/>
            <p:cNvSpPr/>
            <p:nvPr/>
          </p:nvSpPr>
          <p:spPr bwMode="auto">
            <a:xfrm>
              <a:off x="2723" y="3115"/>
              <a:ext cx="22" cy="50"/>
            </a:xfrm>
            <a:custGeom>
              <a:avLst/>
              <a:gdLst>
                <a:gd name="T0" fmla="*/ 9 w 9"/>
                <a:gd name="T1" fmla="*/ 21 h 21"/>
                <a:gd name="T2" fmla="*/ 6 w 9"/>
                <a:gd name="T3" fmla="*/ 10 h 21"/>
                <a:gd name="T4" fmla="*/ 0 w 9"/>
                <a:gd name="T5" fmla="*/ 1 h 21"/>
                <a:gd name="T6" fmla="*/ 1 w 9"/>
                <a:gd name="T7" fmla="*/ 1 h 21"/>
                <a:gd name="T8" fmla="*/ 3 w 9"/>
                <a:gd name="T9" fmla="*/ 2 h 21"/>
                <a:gd name="T10" fmla="*/ 7 w 9"/>
                <a:gd name="T11" fmla="*/ 10 h 21"/>
                <a:gd name="T12" fmla="*/ 9 w 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9" h="21">
                  <a:moveTo>
                    <a:pt x="9" y="21"/>
                  </a:moveTo>
                  <a:cubicBezTo>
                    <a:pt x="8" y="21"/>
                    <a:pt x="8" y="16"/>
                    <a:pt x="6" y="10"/>
                  </a:cubicBezTo>
                  <a:cubicBezTo>
                    <a:pt x="3" y="4"/>
                    <a:pt x="0" y="0"/>
                    <a:pt x="0" y="1"/>
                  </a:cubicBezTo>
                  <a:cubicBezTo>
                    <a:pt x="0" y="1"/>
                    <a:pt x="0" y="0"/>
                    <a:pt x="1" y="1"/>
                  </a:cubicBezTo>
                  <a:cubicBezTo>
                    <a:pt x="1" y="1"/>
                    <a:pt x="2" y="2"/>
                    <a:pt x="3" y="2"/>
                  </a:cubicBezTo>
                  <a:cubicBezTo>
                    <a:pt x="4" y="4"/>
                    <a:pt x="6" y="7"/>
                    <a:pt x="7" y="10"/>
                  </a:cubicBezTo>
                  <a:cubicBezTo>
                    <a:pt x="9" y="16"/>
                    <a:pt x="9" y="21"/>
                    <a:pt x="9"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164"/>
            <p:cNvSpPr/>
            <p:nvPr/>
          </p:nvSpPr>
          <p:spPr bwMode="auto">
            <a:xfrm>
              <a:off x="2575" y="3215"/>
              <a:ext cx="191" cy="59"/>
            </a:xfrm>
            <a:custGeom>
              <a:avLst/>
              <a:gdLst>
                <a:gd name="T0" fmla="*/ 80 w 80"/>
                <a:gd name="T1" fmla="*/ 1 h 25"/>
                <a:gd name="T2" fmla="*/ 80 w 80"/>
                <a:gd name="T3" fmla="*/ 1 h 25"/>
                <a:gd name="T4" fmla="*/ 78 w 80"/>
                <a:gd name="T5" fmla="*/ 4 h 25"/>
                <a:gd name="T6" fmla="*/ 72 w 80"/>
                <a:gd name="T7" fmla="*/ 12 h 25"/>
                <a:gd name="T8" fmla="*/ 40 w 80"/>
                <a:gd name="T9" fmla="*/ 25 h 25"/>
                <a:gd name="T10" fmla="*/ 9 w 80"/>
                <a:gd name="T11" fmla="*/ 12 h 25"/>
                <a:gd name="T12" fmla="*/ 2 w 80"/>
                <a:gd name="T13" fmla="*/ 4 h 25"/>
                <a:gd name="T14" fmla="*/ 1 w 80"/>
                <a:gd name="T15" fmla="*/ 2 h 25"/>
                <a:gd name="T16" fmla="*/ 0 w 80"/>
                <a:gd name="T17" fmla="*/ 1 h 25"/>
                <a:gd name="T18" fmla="*/ 9 w 80"/>
                <a:gd name="T19" fmla="*/ 11 h 25"/>
                <a:gd name="T20" fmla="*/ 40 w 80"/>
                <a:gd name="T21" fmla="*/ 24 h 25"/>
                <a:gd name="T22" fmla="*/ 71 w 80"/>
                <a:gd name="T23" fmla="*/ 11 h 25"/>
                <a:gd name="T24" fmla="*/ 80 w 80"/>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5">
                  <a:moveTo>
                    <a:pt x="80" y="1"/>
                  </a:moveTo>
                  <a:cubicBezTo>
                    <a:pt x="80" y="1"/>
                    <a:pt x="80" y="1"/>
                    <a:pt x="80" y="1"/>
                  </a:cubicBezTo>
                  <a:cubicBezTo>
                    <a:pt x="80" y="2"/>
                    <a:pt x="79" y="3"/>
                    <a:pt x="78" y="4"/>
                  </a:cubicBezTo>
                  <a:cubicBezTo>
                    <a:pt x="77" y="6"/>
                    <a:pt x="75" y="9"/>
                    <a:pt x="72" y="12"/>
                  </a:cubicBezTo>
                  <a:cubicBezTo>
                    <a:pt x="65" y="18"/>
                    <a:pt x="54" y="25"/>
                    <a:pt x="40" y="25"/>
                  </a:cubicBezTo>
                  <a:cubicBezTo>
                    <a:pt x="26" y="25"/>
                    <a:pt x="15" y="18"/>
                    <a:pt x="9" y="12"/>
                  </a:cubicBezTo>
                  <a:cubicBezTo>
                    <a:pt x="5" y="9"/>
                    <a:pt x="3" y="6"/>
                    <a:pt x="2" y="4"/>
                  </a:cubicBezTo>
                  <a:cubicBezTo>
                    <a:pt x="1" y="3"/>
                    <a:pt x="1" y="2"/>
                    <a:pt x="1" y="2"/>
                  </a:cubicBezTo>
                  <a:cubicBezTo>
                    <a:pt x="0" y="1"/>
                    <a:pt x="0" y="1"/>
                    <a:pt x="0" y="1"/>
                  </a:cubicBezTo>
                  <a:cubicBezTo>
                    <a:pt x="0" y="0"/>
                    <a:pt x="3" y="6"/>
                    <a:pt x="9" y="11"/>
                  </a:cubicBezTo>
                  <a:cubicBezTo>
                    <a:pt x="16" y="17"/>
                    <a:pt x="27" y="23"/>
                    <a:pt x="40" y="24"/>
                  </a:cubicBezTo>
                  <a:cubicBezTo>
                    <a:pt x="54" y="23"/>
                    <a:pt x="65" y="17"/>
                    <a:pt x="71" y="11"/>
                  </a:cubicBezTo>
                  <a:cubicBezTo>
                    <a:pt x="78" y="5"/>
                    <a:pt x="80" y="0"/>
                    <a:pt x="80"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165"/>
            <p:cNvSpPr/>
            <p:nvPr/>
          </p:nvSpPr>
          <p:spPr bwMode="auto">
            <a:xfrm>
              <a:off x="2735" y="3077"/>
              <a:ext cx="137" cy="11"/>
            </a:xfrm>
            <a:custGeom>
              <a:avLst/>
              <a:gdLst>
                <a:gd name="T0" fmla="*/ 57 w 57"/>
                <a:gd name="T1" fmla="*/ 0 h 5"/>
                <a:gd name="T2" fmla="*/ 49 w 57"/>
                <a:gd name="T3" fmla="*/ 2 h 5"/>
                <a:gd name="T4" fmla="*/ 29 w 57"/>
                <a:gd name="T5" fmla="*/ 4 h 5"/>
                <a:gd name="T6" fmla="*/ 8 w 57"/>
                <a:gd name="T7" fmla="*/ 5 h 5"/>
                <a:gd name="T8" fmla="*/ 2 w 57"/>
                <a:gd name="T9" fmla="*/ 5 h 5"/>
                <a:gd name="T10" fmla="*/ 0 w 57"/>
                <a:gd name="T11" fmla="*/ 4 h 5"/>
                <a:gd name="T12" fmla="*/ 8 w 57"/>
                <a:gd name="T13" fmla="*/ 4 h 5"/>
                <a:gd name="T14" fmla="*/ 28 w 57"/>
                <a:gd name="T15" fmla="*/ 3 h 5"/>
                <a:gd name="T16" fmla="*/ 49 w 57"/>
                <a:gd name="T17" fmla="*/ 2 h 5"/>
                <a:gd name="T18" fmla="*/ 55 w 57"/>
                <a:gd name="T19" fmla="*/ 1 h 5"/>
                <a:gd name="T20" fmla="*/ 57 w 57"/>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
                  <a:moveTo>
                    <a:pt x="57" y="0"/>
                  </a:moveTo>
                  <a:cubicBezTo>
                    <a:pt x="57" y="0"/>
                    <a:pt x="54" y="2"/>
                    <a:pt x="49" y="2"/>
                  </a:cubicBezTo>
                  <a:cubicBezTo>
                    <a:pt x="44" y="3"/>
                    <a:pt x="36" y="4"/>
                    <a:pt x="29" y="4"/>
                  </a:cubicBezTo>
                  <a:cubicBezTo>
                    <a:pt x="21" y="5"/>
                    <a:pt x="13" y="5"/>
                    <a:pt x="8" y="5"/>
                  </a:cubicBezTo>
                  <a:cubicBezTo>
                    <a:pt x="6" y="5"/>
                    <a:pt x="4" y="5"/>
                    <a:pt x="2" y="5"/>
                  </a:cubicBezTo>
                  <a:cubicBezTo>
                    <a:pt x="1" y="5"/>
                    <a:pt x="0" y="4"/>
                    <a:pt x="0" y="4"/>
                  </a:cubicBezTo>
                  <a:cubicBezTo>
                    <a:pt x="0" y="4"/>
                    <a:pt x="3" y="4"/>
                    <a:pt x="8" y="4"/>
                  </a:cubicBezTo>
                  <a:cubicBezTo>
                    <a:pt x="13" y="4"/>
                    <a:pt x="21" y="3"/>
                    <a:pt x="28" y="3"/>
                  </a:cubicBezTo>
                  <a:cubicBezTo>
                    <a:pt x="36" y="3"/>
                    <a:pt x="44" y="2"/>
                    <a:pt x="49" y="2"/>
                  </a:cubicBezTo>
                  <a:cubicBezTo>
                    <a:pt x="51" y="1"/>
                    <a:pt x="53" y="1"/>
                    <a:pt x="55" y="1"/>
                  </a:cubicBezTo>
                  <a:cubicBezTo>
                    <a:pt x="56" y="0"/>
                    <a:pt x="57" y="0"/>
                    <a:pt x="5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166"/>
            <p:cNvSpPr/>
            <p:nvPr/>
          </p:nvSpPr>
          <p:spPr bwMode="auto">
            <a:xfrm>
              <a:off x="2764" y="3174"/>
              <a:ext cx="110" cy="10"/>
            </a:xfrm>
            <a:custGeom>
              <a:avLst/>
              <a:gdLst>
                <a:gd name="T0" fmla="*/ 46 w 46"/>
                <a:gd name="T1" fmla="*/ 1 h 4"/>
                <a:gd name="T2" fmla="*/ 39 w 46"/>
                <a:gd name="T3" fmla="*/ 2 h 4"/>
                <a:gd name="T4" fmla="*/ 23 w 46"/>
                <a:gd name="T5" fmla="*/ 4 h 4"/>
                <a:gd name="T6" fmla="*/ 7 w 46"/>
                <a:gd name="T7" fmla="*/ 4 h 4"/>
                <a:gd name="T8" fmla="*/ 2 w 46"/>
                <a:gd name="T9" fmla="*/ 4 h 4"/>
                <a:gd name="T10" fmla="*/ 0 w 46"/>
                <a:gd name="T11" fmla="*/ 4 h 4"/>
                <a:gd name="T12" fmla="*/ 2 w 46"/>
                <a:gd name="T13" fmla="*/ 3 h 4"/>
                <a:gd name="T14" fmla="*/ 7 w 46"/>
                <a:gd name="T15" fmla="*/ 3 h 4"/>
                <a:gd name="T16" fmla="*/ 23 w 46"/>
                <a:gd name="T17" fmla="*/ 3 h 4"/>
                <a:gd name="T18" fmla="*/ 39 w 46"/>
                <a:gd name="T19" fmla="*/ 2 h 4"/>
                <a:gd name="T20" fmla="*/ 46 w 46"/>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
                  <a:moveTo>
                    <a:pt x="46" y="1"/>
                  </a:moveTo>
                  <a:cubicBezTo>
                    <a:pt x="46" y="1"/>
                    <a:pt x="43" y="2"/>
                    <a:pt x="39" y="2"/>
                  </a:cubicBezTo>
                  <a:cubicBezTo>
                    <a:pt x="35" y="3"/>
                    <a:pt x="29" y="4"/>
                    <a:pt x="23" y="4"/>
                  </a:cubicBezTo>
                  <a:cubicBezTo>
                    <a:pt x="17" y="4"/>
                    <a:pt x="11" y="4"/>
                    <a:pt x="7" y="4"/>
                  </a:cubicBezTo>
                  <a:cubicBezTo>
                    <a:pt x="5" y="4"/>
                    <a:pt x="3" y="3"/>
                    <a:pt x="2" y="4"/>
                  </a:cubicBezTo>
                  <a:cubicBezTo>
                    <a:pt x="1" y="4"/>
                    <a:pt x="0" y="4"/>
                    <a:pt x="0" y="4"/>
                  </a:cubicBezTo>
                  <a:cubicBezTo>
                    <a:pt x="0" y="4"/>
                    <a:pt x="1" y="4"/>
                    <a:pt x="2" y="3"/>
                  </a:cubicBezTo>
                  <a:cubicBezTo>
                    <a:pt x="3" y="3"/>
                    <a:pt x="5" y="3"/>
                    <a:pt x="7" y="3"/>
                  </a:cubicBezTo>
                  <a:cubicBezTo>
                    <a:pt x="11" y="3"/>
                    <a:pt x="17" y="3"/>
                    <a:pt x="23" y="3"/>
                  </a:cubicBezTo>
                  <a:cubicBezTo>
                    <a:pt x="29" y="3"/>
                    <a:pt x="35" y="2"/>
                    <a:pt x="39" y="2"/>
                  </a:cubicBezTo>
                  <a:cubicBezTo>
                    <a:pt x="43" y="1"/>
                    <a:pt x="46" y="0"/>
                    <a:pt x="4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167"/>
            <p:cNvSpPr/>
            <p:nvPr/>
          </p:nvSpPr>
          <p:spPr bwMode="auto">
            <a:xfrm>
              <a:off x="2783" y="3255"/>
              <a:ext cx="96" cy="14"/>
            </a:xfrm>
            <a:custGeom>
              <a:avLst/>
              <a:gdLst>
                <a:gd name="T0" fmla="*/ 39 w 40"/>
                <a:gd name="T1" fmla="*/ 0 h 6"/>
                <a:gd name="T2" fmla="*/ 34 w 40"/>
                <a:gd name="T3" fmla="*/ 2 h 6"/>
                <a:gd name="T4" fmla="*/ 20 w 40"/>
                <a:gd name="T5" fmla="*/ 5 h 6"/>
                <a:gd name="T6" fmla="*/ 6 w 40"/>
                <a:gd name="T7" fmla="*/ 6 h 6"/>
                <a:gd name="T8" fmla="*/ 0 w 40"/>
                <a:gd name="T9" fmla="*/ 5 h 6"/>
                <a:gd name="T10" fmla="*/ 6 w 40"/>
                <a:gd name="T11" fmla="*/ 5 h 6"/>
                <a:gd name="T12" fmla="*/ 20 w 40"/>
                <a:gd name="T13" fmla="*/ 4 h 6"/>
                <a:gd name="T14" fmla="*/ 34 w 40"/>
                <a:gd name="T15" fmla="*/ 1 h 6"/>
                <a:gd name="T16" fmla="*/ 39 w 4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
                  <a:moveTo>
                    <a:pt x="39" y="0"/>
                  </a:moveTo>
                  <a:cubicBezTo>
                    <a:pt x="40" y="0"/>
                    <a:pt x="37" y="1"/>
                    <a:pt x="34" y="2"/>
                  </a:cubicBezTo>
                  <a:cubicBezTo>
                    <a:pt x="30" y="3"/>
                    <a:pt x="25" y="4"/>
                    <a:pt x="20" y="5"/>
                  </a:cubicBezTo>
                  <a:cubicBezTo>
                    <a:pt x="14" y="6"/>
                    <a:pt x="9" y="6"/>
                    <a:pt x="6" y="6"/>
                  </a:cubicBezTo>
                  <a:cubicBezTo>
                    <a:pt x="2" y="6"/>
                    <a:pt x="0" y="5"/>
                    <a:pt x="0" y="5"/>
                  </a:cubicBezTo>
                  <a:cubicBezTo>
                    <a:pt x="0" y="5"/>
                    <a:pt x="2" y="5"/>
                    <a:pt x="6" y="5"/>
                  </a:cubicBezTo>
                  <a:cubicBezTo>
                    <a:pt x="9" y="5"/>
                    <a:pt x="14" y="5"/>
                    <a:pt x="20" y="4"/>
                  </a:cubicBezTo>
                  <a:cubicBezTo>
                    <a:pt x="25" y="3"/>
                    <a:pt x="30" y="2"/>
                    <a:pt x="34" y="1"/>
                  </a:cubicBezTo>
                  <a:cubicBezTo>
                    <a:pt x="37" y="0"/>
                    <a:pt x="39"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168"/>
            <p:cNvSpPr/>
            <p:nvPr/>
          </p:nvSpPr>
          <p:spPr bwMode="auto">
            <a:xfrm>
              <a:off x="3037" y="2972"/>
              <a:ext cx="189" cy="24"/>
            </a:xfrm>
            <a:custGeom>
              <a:avLst/>
              <a:gdLst>
                <a:gd name="T0" fmla="*/ 79 w 79"/>
                <a:gd name="T1" fmla="*/ 8 h 10"/>
                <a:gd name="T2" fmla="*/ 76 w 79"/>
                <a:gd name="T3" fmla="*/ 9 h 10"/>
                <a:gd name="T4" fmla="*/ 68 w 79"/>
                <a:gd name="T5" fmla="*/ 9 h 10"/>
                <a:gd name="T6" fmla="*/ 39 w 79"/>
                <a:gd name="T7" fmla="*/ 9 h 10"/>
                <a:gd name="T8" fmla="*/ 11 w 79"/>
                <a:gd name="T9" fmla="*/ 3 h 10"/>
                <a:gd name="T10" fmla="*/ 3 w 79"/>
                <a:gd name="T11" fmla="*/ 1 h 10"/>
                <a:gd name="T12" fmla="*/ 0 w 79"/>
                <a:gd name="T13" fmla="*/ 0 h 10"/>
                <a:gd name="T14" fmla="*/ 3 w 79"/>
                <a:gd name="T15" fmla="*/ 1 h 10"/>
                <a:gd name="T16" fmla="*/ 11 w 79"/>
                <a:gd name="T17" fmla="*/ 3 h 10"/>
                <a:gd name="T18" fmla="*/ 39 w 79"/>
                <a:gd name="T19" fmla="*/ 7 h 10"/>
                <a:gd name="T20" fmla="*/ 68 w 79"/>
                <a:gd name="T21" fmla="*/ 8 h 10"/>
                <a:gd name="T22" fmla="*/ 76 w 79"/>
                <a:gd name="T23" fmla="*/ 8 h 10"/>
                <a:gd name="T24" fmla="*/ 79 w 79"/>
                <a:gd name="T25"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
                  <a:moveTo>
                    <a:pt x="79" y="8"/>
                  </a:moveTo>
                  <a:cubicBezTo>
                    <a:pt x="79" y="8"/>
                    <a:pt x="78" y="8"/>
                    <a:pt x="76" y="9"/>
                  </a:cubicBezTo>
                  <a:cubicBezTo>
                    <a:pt x="74" y="9"/>
                    <a:pt x="71" y="9"/>
                    <a:pt x="68" y="9"/>
                  </a:cubicBezTo>
                  <a:cubicBezTo>
                    <a:pt x="60" y="10"/>
                    <a:pt x="50" y="10"/>
                    <a:pt x="39" y="9"/>
                  </a:cubicBezTo>
                  <a:cubicBezTo>
                    <a:pt x="28" y="7"/>
                    <a:pt x="18" y="5"/>
                    <a:pt x="11" y="3"/>
                  </a:cubicBezTo>
                  <a:cubicBezTo>
                    <a:pt x="7" y="3"/>
                    <a:pt x="5" y="2"/>
                    <a:pt x="3" y="1"/>
                  </a:cubicBezTo>
                  <a:cubicBezTo>
                    <a:pt x="1" y="0"/>
                    <a:pt x="0" y="0"/>
                    <a:pt x="0" y="0"/>
                  </a:cubicBezTo>
                  <a:cubicBezTo>
                    <a:pt x="0" y="0"/>
                    <a:pt x="1" y="0"/>
                    <a:pt x="3" y="1"/>
                  </a:cubicBezTo>
                  <a:cubicBezTo>
                    <a:pt x="5" y="1"/>
                    <a:pt x="8" y="2"/>
                    <a:pt x="11" y="3"/>
                  </a:cubicBezTo>
                  <a:cubicBezTo>
                    <a:pt x="18" y="4"/>
                    <a:pt x="28" y="6"/>
                    <a:pt x="39" y="7"/>
                  </a:cubicBezTo>
                  <a:cubicBezTo>
                    <a:pt x="50" y="9"/>
                    <a:pt x="60" y="9"/>
                    <a:pt x="68" y="8"/>
                  </a:cubicBezTo>
                  <a:cubicBezTo>
                    <a:pt x="71" y="8"/>
                    <a:pt x="74" y="8"/>
                    <a:pt x="76" y="8"/>
                  </a:cubicBezTo>
                  <a:cubicBezTo>
                    <a:pt x="78" y="8"/>
                    <a:pt x="79" y="8"/>
                    <a:pt x="7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169"/>
            <p:cNvSpPr/>
            <p:nvPr/>
          </p:nvSpPr>
          <p:spPr bwMode="auto">
            <a:xfrm>
              <a:off x="3247" y="2981"/>
              <a:ext cx="108" cy="15"/>
            </a:xfrm>
            <a:custGeom>
              <a:avLst/>
              <a:gdLst>
                <a:gd name="T0" fmla="*/ 45 w 45"/>
                <a:gd name="T1" fmla="*/ 1 h 6"/>
                <a:gd name="T2" fmla="*/ 38 w 45"/>
                <a:gd name="T3" fmla="*/ 1 h 6"/>
                <a:gd name="T4" fmla="*/ 22 w 45"/>
                <a:gd name="T5" fmla="*/ 2 h 6"/>
                <a:gd name="T6" fmla="*/ 6 w 45"/>
                <a:gd name="T7" fmla="*/ 4 h 6"/>
                <a:gd name="T8" fmla="*/ 1 w 45"/>
                <a:gd name="T9" fmla="*/ 5 h 6"/>
                <a:gd name="T10" fmla="*/ 0 w 45"/>
                <a:gd name="T11" fmla="*/ 6 h 6"/>
                <a:gd name="T12" fmla="*/ 0 w 45"/>
                <a:gd name="T13" fmla="*/ 5 h 6"/>
                <a:gd name="T14" fmla="*/ 1 w 45"/>
                <a:gd name="T15" fmla="*/ 4 h 6"/>
                <a:gd name="T16" fmla="*/ 6 w 45"/>
                <a:gd name="T17" fmla="*/ 3 h 6"/>
                <a:gd name="T18" fmla="*/ 22 w 45"/>
                <a:gd name="T19" fmla="*/ 1 h 6"/>
                <a:gd name="T20" fmla="*/ 38 w 45"/>
                <a:gd name="T21" fmla="*/ 0 h 6"/>
                <a:gd name="T22" fmla="*/ 45 w 45"/>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6">
                  <a:moveTo>
                    <a:pt x="45" y="1"/>
                  </a:moveTo>
                  <a:cubicBezTo>
                    <a:pt x="45" y="1"/>
                    <a:pt x="42" y="1"/>
                    <a:pt x="38" y="1"/>
                  </a:cubicBezTo>
                  <a:cubicBezTo>
                    <a:pt x="34" y="1"/>
                    <a:pt x="28" y="2"/>
                    <a:pt x="22" y="2"/>
                  </a:cubicBezTo>
                  <a:cubicBezTo>
                    <a:pt x="16" y="3"/>
                    <a:pt x="10" y="3"/>
                    <a:pt x="6" y="4"/>
                  </a:cubicBezTo>
                  <a:cubicBezTo>
                    <a:pt x="4" y="4"/>
                    <a:pt x="2" y="4"/>
                    <a:pt x="1" y="5"/>
                  </a:cubicBezTo>
                  <a:cubicBezTo>
                    <a:pt x="0" y="5"/>
                    <a:pt x="0" y="6"/>
                    <a:pt x="0" y="6"/>
                  </a:cubicBezTo>
                  <a:cubicBezTo>
                    <a:pt x="0" y="6"/>
                    <a:pt x="0" y="6"/>
                    <a:pt x="0" y="5"/>
                  </a:cubicBezTo>
                  <a:cubicBezTo>
                    <a:pt x="0" y="5"/>
                    <a:pt x="0" y="4"/>
                    <a:pt x="1" y="4"/>
                  </a:cubicBezTo>
                  <a:cubicBezTo>
                    <a:pt x="2" y="4"/>
                    <a:pt x="4" y="3"/>
                    <a:pt x="6" y="3"/>
                  </a:cubicBezTo>
                  <a:cubicBezTo>
                    <a:pt x="10" y="2"/>
                    <a:pt x="16" y="1"/>
                    <a:pt x="22" y="1"/>
                  </a:cubicBezTo>
                  <a:cubicBezTo>
                    <a:pt x="28" y="0"/>
                    <a:pt x="34" y="0"/>
                    <a:pt x="38" y="0"/>
                  </a:cubicBezTo>
                  <a:cubicBezTo>
                    <a:pt x="42" y="0"/>
                    <a:pt x="45" y="1"/>
                    <a:pt x="4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170"/>
            <p:cNvSpPr/>
            <p:nvPr/>
          </p:nvSpPr>
          <p:spPr bwMode="auto">
            <a:xfrm>
              <a:off x="3123" y="2907"/>
              <a:ext cx="177" cy="19"/>
            </a:xfrm>
            <a:custGeom>
              <a:avLst/>
              <a:gdLst>
                <a:gd name="T0" fmla="*/ 74 w 74"/>
                <a:gd name="T1" fmla="*/ 8 h 8"/>
                <a:gd name="T2" fmla="*/ 71 w 74"/>
                <a:gd name="T3" fmla="*/ 8 h 8"/>
                <a:gd name="T4" fmla="*/ 63 w 74"/>
                <a:gd name="T5" fmla="*/ 7 h 8"/>
                <a:gd name="T6" fmla="*/ 37 w 74"/>
                <a:gd name="T7" fmla="*/ 4 h 8"/>
                <a:gd name="T8" fmla="*/ 11 w 74"/>
                <a:gd name="T9" fmla="*/ 1 h 8"/>
                <a:gd name="T10" fmla="*/ 3 w 74"/>
                <a:gd name="T11" fmla="*/ 0 h 8"/>
                <a:gd name="T12" fmla="*/ 0 w 74"/>
                <a:gd name="T13" fmla="*/ 0 h 8"/>
                <a:gd name="T14" fmla="*/ 3 w 74"/>
                <a:gd name="T15" fmla="*/ 0 h 8"/>
                <a:gd name="T16" fmla="*/ 11 w 74"/>
                <a:gd name="T17" fmla="*/ 0 h 8"/>
                <a:gd name="T18" fmla="*/ 37 w 74"/>
                <a:gd name="T19" fmla="*/ 3 h 8"/>
                <a:gd name="T20" fmla="*/ 63 w 74"/>
                <a:gd name="T21" fmla="*/ 6 h 8"/>
                <a:gd name="T22" fmla="*/ 71 w 74"/>
                <a:gd name="T23" fmla="*/ 8 h 8"/>
                <a:gd name="T24" fmla="*/ 74 w 74"/>
                <a:gd name="T2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8">
                  <a:moveTo>
                    <a:pt x="74" y="8"/>
                  </a:moveTo>
                  <a:cubicBezTo>
                    <a:pt x="74" y="8"/>
                    <a:pt x="73" y="8"/>
                    <a:pt x="71" y="8"/>
                  </a:cubicBezTo>
                  <a:cubicBezTo>
                    <a:pt x="68" y="8"/>
                    <a:pt x="66" y="7"/>
                    <a:pt x="63" y="7"/>
                  </a:cubicBezTo>
                  <a:cubicBezTo>
                    <a:pt x="56" y="6"/>
                    <a:pt x="47" y="5"/>
                    <a:pt x="37" y="4"/>
                  </a:cubicBezTo>
                  <a:cubicBezTo>
                    <a:pt x="27" y="3"/>
                    <a:pt x="18" y="2"/>
                    <a:pt x="11" y="1"/>
                  </a:cubicBezTo>
                  <a:cubicBezTo>
                    <a:pt x="8" y="1"/>
                    <a:pt x="6" y="1"/>
                    <a:pt x="3" y="0"/>
                  </a:cubicBezTo>
                  <a:cubicBezTo>
                    <a:pt x="1" y="0"/>
                    <a:pt x="0" y="0"/>
                    <a:pt x="0" y="0"/>
                  </a:cubicBezTo>
                  <a:cubicBezTo>
                    <a:pt x="0" y="0"/>
                    <a:pt x="1" y="0"/>
                    <a:pt x="3" y="0"/>
                  </a:cubicBezTo>
                  <a:cubicBezTo>
                    <a:pt x="6" y="0"/>
                    <a:pt x="8" y="0"/>
                    <a:pt x="11" y="0"/>
                  </a:cubicBezTo>
                  <a:cubicBezTo>
                    <a:pt x="18" y="1"/>
                    <a:pt x="27" y="2"/>
                    <a:pt x="37" y="3"/>
                  </a:cubicBezTo>
                  <a:cubicBezTo>
                    <a:pt x="47" y="4"/>
                    <a:pt x="56" y="5"/>
                    <a:pt x="63" y="6"/>
                  </a:cubicBezTo>
                  <a:cubicBezTo>
                    <a:pt x="66" y="7"/>
                    <a:pt x="69" y="7"/>
                    <a:pt x="71" y="8"/>
                  </a:cubicBezTo>
                  <a:cubicBezTo>
                    <a:pt x="73" y="8"/>
                    <a:pt x="74" y="8"/>
                    <a:pt x="74"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171"/>
            <p:cNvSpPr/>
            <p:nvPr/>
          </p:nvSpPr>
          <p:spPr bwMode="auto">
            <a:xfrm>
              <a:off x="3211" y="2831"/>
              <a:ext cx="120" cy="41"/>
            </a:xfrm>
            <a:custGeom>
              <a:avLst/>
              <a:gdLst>
                <a:gd name="T0" fmla="*/ 50 w 50"/>
                <a:gd name="T1" fmla="*/ 17 h 17"/>
                <a:gd name="T2" fmla="*/ 44 w 50"/>
                <a:gd name="T3" fmla="*/ 13 h 17"/>
                <a:gd name="T4" fmla="*/ 26 w 50"/>
                <a:gd name="T5" fmla="*/ 5 h 17"/>
                <a:gd name="T6" fmla="*/ 8 w 50"/>
                <a:gd name="T7" fmla="*/ 1 h 17"/>
                <a:gd name="T8" fmla="*/ 0 w 50"/>
                <a:gd name="T9" fmla="*/ 0 h 17"/>
                <a:gd name="T10" fmla="*/ 3 w 50"/>
                <a:gd name="T11" fmla="*/ 0 h 17"/>
                <a:gd name="T12" fmla="*/ 8 w 50"/>
                <a:gd name="T13" fmla="*/ 0 h 17"/>
                <a:gd name="T14" fmla="*/ 27 w 50"/>
                <a:gd name="T15" fmla="*/ 4 h 17"/>
                <a:gd name="T16" fmla="*/ 44 w 50"/>
                <a:gd name="T17" fmla="*/ 12 h 17"/>
                <a:gd name="T18" fmla="*/ 49 w 50"/>
                <a:gd name="T19" fmla="*/ 15 h 17"/>
                <a:gd name="T20" fmla="*/ 50 w 50"/>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7">
                  <a:moveTo>
                    <a:pt x="50" y="17"/>
                  </a:moveTo>
                  <a:cubicBezTo>
                    <a:pt x="50" y="17"/>
                    <a:pt x="48" y="15"/>
                    <a:pt x="44" y="13"/>
                  </a:cubicBezTo>
                  <a:cubicBezTo>
                    <a:pt x="39" y="10"/>
                    <a:pt x="33" y="8"/>
                    <a:pt x="26" y="5"/>
                  </a:cubicBezTo>
                  <a:cubicBezTo>
                    <a:pt x="19" y="3"/>
                    <a:pt x="13" y="2"/>
                    <a:pt x="8" y="1"/>
                  </a:cubicBezTo>
                  <a:cubicBezTo>
                    <a:pt x="3" y="1"/>
                    <a:pt x="0" y="0"/>
                    <a:pt x="0" y="0"/>
                  </a:cubicBezTo>
                  <a:cubicBezTo>
                    <a:pt x="0" y="0"/>
                    <a:pt x="1" y="0"/>
                    <a:pt x="3" y="0"/>
                  </a:cubicBezTo>
                  <a:cubicBezTo>
                    <a:pt x="4" y="0"/>
                    <a:pt x="6" y="0"/>
                    <a:pt x="8" y="0"/>
                  </a:cubicBezTo>
                  <a:cubicBezTo>
                    <a:pt x="13" y="1"/>
                    <a:pt x="20" y="2"/>
                    <a:pt x="27" y="4"/>
                  </a:cubicBezTo>
                  <a:cubicBezTo>
                    <a:pt x="34" y="6"/>
                    <a:pt x="40" y="9"/>
                    <a:pt x="44" y="12"/>
                  </a:cubicBezTo>
                  <a:cubicBezTo>
                    <a:pt x="46" y="13"/>
                    <a:pt x="48" y="14"/>
                    <a:pt x="49" y="15"/>
                  </a:cubicBezTo>
                  <a:cubicBezTo>
                    <a:pt x="50" y="16"/>
                    <a:pt x="50" y="16"/>
                    <a:pt x="50"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172"/>
            <p:cNvSpPr/>
            <p:nvPr/>
          </p:nvSpPr>
          <p:spPr bwMode="auto">
            <a:xfrm>
              <a:off x="3209" y="3091"/>
              <a:ext cx="146" cy="21"/>
            </a:xfrm>
            <a:custGeom>
              <a:avLst/>
              <a:gdLst>
                <a:gd name="T0" fmla="*/ 61 w 61"/>
                <a:gd name="T1" fmla="*/ 8 h 9"/>
                <a:gd name="T2" fmla="*/ 59 w 61"/>
                <a:gd name="T3" fmla="*/ 9 h 9"/>
                <a:gd name="T4" fmla="*/ 52 w 61"/>
                <a:gd name="T5" fmla="*/ 9 h 9"/>
                <a:gd name="T6" fmla="*/ 30 w 61"/>
                <a:gd name="T7" fmla="*/ 8 h 9"/>
                <a:gd name="T8" fmla="*/ 9 w 61"/>
                <a:gd name="T9" fmla="*/ 3 h 9"/>
                <a:gd name="T10" fmla="*/ 3 w 61"/>
                <a:gd name="T11" fmla="*/ 1 h 9"/>
                <a:gd name="T12" fmla="*/ 0 w 61"/>
                <a:gd name="T13" fmla="*/ 1 h 9"/>
                <a:gd name="T14" fmla="*/ 9 w 61"/>
                <a:gd name="T15" fmla="*/ 2 h 9"/>
                <a:gd name="T16" fmla="*/ 30 w 61"/>
                <a:gd name="T17" fmla="*/ 6 h 9"/>
                <a:gd name="T18" fmla="*/ 52 w 61"/>
                <a:gd name="T19" fmla="*/ 8 h 9"/>
                <a:gd name="T20" fmla="*/ 61 w 61"/>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9">
                  <a:moveTo>
                    <a:pt x="61" y="8"/>
                  </a:moveTo>
                  <a:cubicBezTo>
                    <a:pt x="61" y="8"/>
                    <a:pt x="60" y="8"/>
                    <a:pt x="59" y="9"/>
                  </a:cubicBezTo>
                  <a:cubicBezTo>
                    <a:pt x="57" y="9"/>
                    <a:pt x="55" y="9"/>
                    <a:pt x="52" y="9"/>
                  </a:cubicBezTo>
                  <a:cubicBezTo>
                    <a:pt x="47" y="9"/>
                    <a:pt x="39" y="9"/>
                    <a:pt x="30" y="8"/>
                  </a:cubicBezTo>
                  <a:cubicBezTo>
                    <a:pt x="22" y="6"/>
                    <a:pt x="14" y="5"/>
                    <a:pt x="9" y="3"/>
                  </a:cubicBezTo>
                  <a:cubicBezTo>
                    <a:pt x="6" y="3"/>
                    <a:pt x="4" y="2"/>
                    <a:pt x="3" y="1"/>
                  </a:cubicBezTo>
                  <a:cubicBezTo>
                    <a:pt x="1" y="1"/>
                    <a:pt x="0" y="1"/>
                    <a:pt x="0" y="1"/>
                  </a:cubicBezTo>
                  <a:cubicBezTo>
                    <a:pt x="0" y="0"/>
                    <a:pt x="4" y="1"/>
                    <a:pt x="9" y="2"/>
                  </a:cubicBezTo>
                  <a:cubicBezTo>
                    <a:pt x="15" y="4"/>
                    <a:pt x="22" y="5"/>
                    <a:pt x="30" y="6"/>
                  </a:cubicBezTo>
                  <a:cubicBezTo>
                    <a:pt x="39" y="7"/>
                    <a:pt x="47" y="8"/>
                    <a:pt x="52" y="8"/>
                  </a:cubicBezTo>
                  <a:cubicBezTo>
                    <a:pt x="58" y="8"/>
                    <a:pt x="61" y="8"/>
                    <a:pt x="61"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173"/>
            <p:cNvSpPr/>
            <p:nvPr/>
          </p:nvSpPr>
          <p:spPr bwMode="auto">
            <a:xfrm>
              <a:off x="3175" y="3181"/>
              <a:ext cx="156" cy="110"/>
            </a:xfrm>
            <a:custGeom>
              <a:avLst/>
              <a:gdLst>
                <a:gd name="T0" fmla="*/ 65 w 65"/>
                <a:gd name="T1" fmla="*/ 46 h 46"/>
                <a:gd name="T2" fmla="*/ 62 w 65"/>
                <a:gd name="T3" fmla="*/ 45 h 46"/>
                <a:gd name="T4" fmla="*/ 53 w 65"/>
                <a:gd name="T5" fmla="*/ 43 h 46"/>
                <a:gd name="T6" fmla="*/ 28 w 65"/>
                <a:gd name="T7" fmla="*/ 29 h 46"/>
                <a:gd name="T8" fmla="*/ 7 w 65"/>
                <a:gd name="T9" fmla="*/ 9 h 46"/>
                <a:gd name="T10" fmla="*/ 2 w 65"/>
                <a:gd name="T11" fmla="*/ 2 h 46"/>
                <a:gd name="T12" fmla="*/ 0 w 65"/>
                <a:gd name="T13" fmla="*/ 0 h 46"/>
                <a:gd name="T14" fmla="*/ 3 w 65"/>
                <a:gd name="T15" fmla="*/ 2 h 46"/>
                <a:gd name="T16" fmla="*/ 8 w 65"/>
                <a:gd name="T17" fmla="*/ 9 h 46"/>
                <a:gd name="T18" fmla="*/ 29 w 65"/>
                <a:gd name="T19" fmla="*/ 28 h 46"/>
                <a:gd name="T20" fmla="*/ 54 w 65"/>
                <a:gd name="T21" fmla="*/ 42 h 46"/>
                <a:gd name="T22" fmla="*/ 65 w 65"/>
                <a:gd name="T2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46">
                  <a:moveTo>
                    <a:pt x="65" y="46"/>
                  </a:moveTo>
                  <a:cubicBezTo>
                    <a:pt x="65" y="46"/>
                    <a:pt x="64" y="46"/>
                    <a:pt x="62" y="45"/>
                  </a:cubicBezTo>
                  <a:cubicBezTo>
                    <a:pt x="60" y="45"/>
                    <a:pt x="57" y="44"/>
                    <a:pt x="53" y="43"/>
                  </a:cubicBezTo>
                  <a:cubicBezTo>
                    <a:pt x="46" y="40"/>
                    <a:pt x="37" y="36"/>
                    <a:pt x="28" y="29"/>
                  </a:cubicBezTo>
                  <a:cubicBezTo>
                    <a:pt x="19" y="23"/>
                    <a:pt x="12" y="15"/>
                    <a:pt x="7" y="9"/>
                  </a:cubicBezTo>
                  <a:cubicBezTo>
                    <a:pt x="5" y="6"/>
                    <a:pt x="3" y="4"/>
                    <a:pt x="2" y="2"/>
                  </a:cubicBezTo>
                  <a:cubicBezTo>
                    <a:pt x="1" y="1"/>
                    <a:pt x="0" y="0"/>
                    <a:pt x="0" y="0"/>
                  </a:cubicBezTo>
                  <a:cubicBezTo>
                    <a:pt x="0" y="0"/>
                    <a:pt x="1" y="1"/>
                    <a:pt x="3" y="2"/>
                  </a:cubicBezTo>
                  <a:cubicBezTo>
                    <a:pt x="4" y="4"/>
                    <a:pt x="6" y="6"/>
                    <a:pt x="8" y="9"/>
                  </a:cubicBezTo>
                  <a:cubicBezTo>
                    <a:pt x="13" y="14"/>
                    <a:pt x="20" y="22"/>
                    <a:pt x="29" y="28"/>
                  </a:cubicBezTo>
                  <a:cubicBezTo>
                    <a:pt x="38" y="35"/>
                    <a:pt x="47" y="39"/>
                    <a:pt x="54" y="42"/>
                  </a:cubicBezTo>
                  <a:cubicBezTo>
                    <a:pt x="60" y="44"/>
                    <a:pt x="65" y="45"/>
                    <a:pt x="65" y="4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174"/>
            <p:cNvSpPr/>
            <p:nvPr/>
          </p:nvSpPr>
          <p:spPr bwMode="auto">
            <a:xfrm>
              <a:off x="3120" y="3253"/>
              <a:ext cx="106" cy="150"/>
            </a:xfrm>
            <a:custGeom>
              <a:avLst/>
              <a:gdLst>
                <a:gd name="T0" fmla="*/ 44 w 44"/>
                <a:gd name="T1" fmla="*/ 62 h 63"/>
                <a:gd name="T2" fmla="*/ 42 w 44"/>
                <a:gd name="T3" fmla="*/ 60 h 63"/>
                <a:gd name="T4" fmla="*/ 36 w 44"/>
                <a:gd name="T5" fmla="*/ 54 h 63"/>
                <a:gd name="T6" fmla="*/ 20 w 44"/>
                <a:gd name="T7" fmla="*/ 32 h 63"/>
                <a:gd name="T8" fmla="*/ 5 w 44"/>
                <a:gd name="T9" fmla="*/ 10 h 63"/>
                <a:gd name="T10" fmla="*/ 1 w 44"/>
                <a:gd name="T11" fmla="*/ 3 h 63"/>
                <a:gd name="T12" fmla="*/ 0 w 44"/>
                <a:gd name="T13" fmla="*/ 0 h 63"/>
                <a:gd name="T14" fmla="*/ 1 w 44"/>
                <a:gd name="T15" fmla="*/ 3 h 63"/>
                <a:gd name="T16" fmla="*/ 6 w 44"/>
                <a:gd name="T17" fmla="*/ 10 h 63"/>
                <a:gd name="T18" fmla="*/ 21 w 44"/>
                <a:gd name="T19" fmla="*/ 32 h 63"/>
                <a:gd name="T20" fmla="*/ 37 w 44"/>
                <a:gd name="T21" fmla="*/ 53 h 63"/>
                <a:gd name="T22" fmla="*/ 42 w 44"/>
                <a:gd name="T23" fmla="*/ 60 h 63"/>
                <a:gd name="T24" fmla="*/ 44 w 44"/>
                <a:gd name="T25"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3">
                  <a:moveTo>
                    <a:pt x="44" y="62"/>
                  </a:moveTo>
                  <a:cubicBezTo>
                    <a:pt x="44" y="63"/>
                    <a:pt x="43" y="62"/>
                    <a:pt x="42" y="60"/>
                  </a:cubicBezTo>
                  <a:cubicBezTo>
                    <a:pt x="40" y="59"/>
                    <a:pt x="39" y="57"/>
                    <a:pt x="36" y="54"/>
                  </a:cubicBezTo>
                  <a:cubicBezTo>
                    <a:pt x="32" y="49"/>
                    <a:pt x="26" y="41"/>
                    <a:pt x="20" y="32"/>
                  </a:cubicBezTo>
                  <a:cubicBezTo>
                    <a:pt x="14" y="24"/>
                    <a:pt x="9" y="16"/>
                    <a:pt x="5" y="10"/>
                  </a:cubicBezTo>
                  <a:cubicBezTo>
                    <a:pt x="3" y="7"/>
                    <a:pt x="2" y="5"/>
                    <a:pt x="1" y="3"/>
                  </a:cubicBezTo>
                  <a:cubicBezTo>
                    <a:pt x="0" y="1"/>
                    <a:pt x="0" y="0"/>
                    <a:pt x="0" y="0"/>
                  </a:cubicBezTo>
                  <a:cubicBezTo>
                    <a:pt x="0" y="0"/>
                    <a:pt x="0" y="1"/>
                    <a:pt x="1" y="3"/>
                  </a:cubicBezTo>
                  <a:cubicBezTo>
                    <a:pt x="3" y="5"/>
                    <a:pt x="4" y="7"/>
                    <a:pt x="6" y="10"/>
                  </a:cubicBezTo>
                  <a:cubicBezTo>
                    <a:pt x="10" y="15"/>
                    <a:pt x="15" y="23"/>
                    <a:pt x="21" y="32"/>
                  </a:cubicBezTo>
                  <a:cubicBezTo>
                    <a:pt x="27" y="40"/>
                    <a:pt x="33" y="48"/>
                    <a:pt x="37" y="53"/>
                  </a:cubicBezTo>
                  <a:cubicBezTo>
                    <a:pt x="39" y="56"/>
                    <a:pt x="41" y="58"/>
                    <a:pt x="42" y="60"/>
                  </a:cubicBezTo>
                  <a:cubicBezTo>
                    <a:pt x="43" y="62"/>
                    <a:pt x="44" y="62"/>
                    <a:pt x="44"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175"/>
            <p:cNvSpPr/>
            <p:nvPr/>
          </p:nvSpPr>
          <p:spPr bwMode="auto">
            <a:xfrm>
              <a:off x="3039" y="3269"/>
              <a:ext cx="96" cy="146"/>
            </a:xfrm>
            <a:custGeom>
              <a:avLst/>
              <a:gdLst>
                <a:gd name="T0" fmla="*/ 40 w 40"/>
                <a:gd name="T1" fmla="*/ 61 h 61"/>
                <a:gd name="T2" fmla="*/ 38 w 40"/>
                <a:gd name="T3" fmla="*/ 59 h 61"/>
                <a:gd name="T4" fmla="*/ 32 w 40"/>
                <a:gd name="T5" fmla="*/ 53 h 61"/>
                <a:gd name="T6" fmla="*/ 17 w 40"/>
                <a:gd name="T7" fmla="*/ 32 h 61"/>
                <a:gd name="T8" fmla="*/ 4 w 40"/>
                <a:gd name="T9" fmla="*/ 10 h 61"/>
                <a:gd name="T10" fmla="*/ 1 w 40"/>
                <a:gd name="T11" fmla="*/ 3 h 61"/>
                <a:gd name="T12" fmla="*/ 0 w 40"/>
                <a:gd name="T13" fmla="*/ 0 h 61"/>
                <a:gd name="T14" fmla="*/ 1 w 40"/>
                <a:gd name="T15" fmla="*/ 3 h 61"/>
                <a:gd name="T16" fmla="*/ 5 w 40"/>
                <a:gd name="T17" fmla="*/ 10 h 61"/>
                <a:gd name="T18" fmla="*/ 18 w 40"/>
                <a:gd name="T19" fmla="*/ 32 h 61"/>
                <a:gd name="T20" fmla="*/ 33 w 40"/>
                <a:gd name="T21" fmla="*/ 53 h 61"/>
                <a:gd name="T22" fmla="*/ 38 w 40"/>
                <a:gd name="T23" fmla="*/ 59 h 61"/>
                <a:gd name="T24" fmla="*/ 40 w 40"/>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40" y="61"/>
                  </a:moveTo>
                  <a:cubicBezTo>
                    <a:pt x="40" y="61"/>
                    <a:pt x="39" y="60"/>
                    <a:pt x="38" y="59"/>
                  </a:cubicBezTo>
                  <a:cubicBezTo>
                    <a:pt x="36" y="58"/>
                    <a:pt x="35" y="56"/>
                    <a:pt x="32" y="53"/>
                  </a:cubicBezTo>
                  <a:cubicBezTo>
                    <a:pt x="28" y="48"/>
                    <a:pt x="22" y="41"/>
                    <a:pt x="17" y="32"/>
                  </a:cubicBezTo>
                  <a:cubicBezTo>
                    <a:pt x="11" y="24"/>
                    <a:pt x="7" y="16"/>
                    <a:pt x="4" y="10"/>
                  </a:cubicBezTo>
                  <a:cubicBezTo>
                    <a:pt x="3" y="7"/>
                    <a:pt x="1" y="5"/>
                    <a:pt x="1" y="3"/>
                  </a:cubicBezTo>
                  <a:cubicBezTo>
                    <a:pt x="0" y="1"/>
                    <a:pt x="0" y="0"/>
                    <a:pt x="0" y="0"/>
                  </a:cubicBezTo>
                  <a:cubicBezTo>
                    <a:pt x="0" y="0"/>
                    <a:pt x="0" y="1"/>
                    <a:pt x="1" y="3"/>
                  </a:cubicBezTo>
                  <a:cubicBezTo>
                    <a:pt x="2" y="5"/>
                    <a:pt x="4" y="7"/>
                    <a:pt x="5" y="10"/>
                  </a:cubicBezTo>
                  <a:cubicBezTo>
                    <a:pt x="8" y="15"/>
                    <a:pt x="12" y="23"/>
                    <a:pt x="18" y="32"/>
                  </a:cubicBezTo>
                  <a:cubicBezTo>
                    <a:pt x="23" y="40"/>
                    <a:pt x="29" y="47"/>
                    <a:pt x="33" y="53"/>
                  </a:cubicBezTo>
                  <a:cubicBezTo>
                    <a:pt x="35" y="55"/>
                    <a:pt x="37" y="57"/>
                    <a:pt x="38" y="59"/>
                  </a:cubicBezTo>
                  <a:cubicBezTo>
                    <a:pt x="39" y="60"/>
                    <a:pt x="40" y="61"/>
                    <a:pt x="40" y="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176"/>
            <p:cNvSpPr/>
            <p:nvPr/>
          </p:nvSpPr>
          <p:spPr bwMode="auto">
            <a:xfrm>
              <a:off x="2924" y="3298"/>
              <a:ext cx="82" cy="36"/>
            </a:xfrm>
            <a:custGeom>
              <a:avLst/>
              <a:gdLst>
                <a:gd name="T0" fmla="*/ 34 w 34"/>
                <a:gd name="T1" fmla="*/ 0 h 15"/>
                <a:gd name="T2" fmla="*/ 15 w 34"/>
                <a:gd name="T3" fmla="*/ 5 h 15"/>
                <a:gd name="T4" fmla="*/ 4 w 34"/>
                <a:gd name="T5" fmla="*/ 11 h 15"/>
                <a:gd name="T6" fmla="*/ 0 w 34"/>
                <a:gd name="T7" fmla="*/ 14 h 15"/>
                <a:gd name="T8" fmla="*/ 0 w 34"/>
                <a:gd name="T9" fmla="*/ 15 h 15"/>
                <a:gd name="T10" fmla="*/ 0 w 34"/>
                <a:gd name="T11" fmla="*/ 15 h 15"/>
                <a:gd name="T12" fmla="*/ 0 w 34"/>
                <a:gd name="T13" fmla="*/ 15 h 15"/>
                <a:gd name="T14" fmla="*/ 0 w 34"/>
                <a:gd name="T15" fmla="*/ 14 h 15"/>
                <a:gd name="T16" fmla="*/ 3 w 34"/>
                <a:gd name="T17" fmla="*/ 11 h 15"/>
                <a:gd name="T18" fmla="*/ 15 w 34"/>
                <a:gd name="T19" fmla="*/ 4 h 15"/>
                <a:gd name="T20" fmla="*/ 28 w 34"/>
                <a:gd name="T21" fmla="*/ 0 h 15"/>
                <a:gd name="T22" fmla="*/ 34 w 34"/>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5">
                  <a:moveTo>
                    <a:pt x="34" y="0"/>
                  </a:moveTo>
                  <a:cubicBezTo>
                    <a:pt x="34" y="1"/>
                    <a:pt x="25" y="1"/>
                    <a:pt x="15" y="5"/>
                  </a:cubicBezTo>
                  <a:cubicBezTo>
                    <a:pt x="11" y="7"/>
                    <a:pt x="6" y="10"/>
                    <a:pt x="4" y="11"/>
                  </a:cubicBezTo>
                  <a:cubicBezTo>
                    <a:pt x="3" y="12"/>
                    <a:pt x="2" y="13"/>
                    <a:pt x="0" y="14"/>
                  </a:cubicBezTo>
                  <a:cubicBezTo>
                    <a:pt x="0" y="15"/>
                    <a:pt x="0" y="15"/>
                    <a:pt x="0" y="15"/>
                  </a:cubicBezTo>
                  <a:cubicBezTo>
                    <a:pt x="0" y="15"/>
                    <a:pt x="0" y="15"/>
                    <a:pt x="0" y="15"/>
                  </a:cubicBezTo>
                  <a:cubicBezTo>
                    <a:pt x="0" y="15"/>
                    <a:pt x="0" y="15"/>
                    <a:pt x="0" y="15"/>
                  </a:cubicBezTo>
                  <a:cubicBezTo>
                    <a:pt x="0" y="14"/>
                    <a:pt x="0" y="14"/>
                    <a:pt x="0" y="14"/>
                  </a:cubicBezTo>
                  <a:cubicBezTo>
                    <a:pt x="1" y="13"/>
                    <a:pt x="2" y="12"/>
                    <a:pt x="3" y="11"/>
                  </a:cubicBezTo>
                  <a:cubicBezTo>
                    <a:pt x="6" y="9"/>
                    <a:pt x="10" y="6"/>
                    <a:pt x="15" y="4"/>
                  </a:cubicBezTo>
                  <a:cubicBezTo>
                    <a:pt x="20" y="2"/>
                    <a:pt x="25" y="1"/>
                    <a:pt x="28" y="0"/>
                  </a:cubicBezTo>
                  <a:cubicBezTo>
                    <a:pt x="32" y="0"/>
                    <a:pt x="34"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177"/>
            <p:cNvSpPr/>
            <p:nvPr/>
          </p:nvSpPr>
          <p:spPr bwMode="auto">
            <a:xfrm>
              <a:off x="2972" y="3379"/>
              <a:ext cx="86" cy="31"/>
            </a:xfrm>
            <a:custGeom>
              <a:avLst/>
              <a:gdLst>
                <a:gd name="T0" fmla="*/ 36 w 36"/>
                <a:gd name="T1" fmla="*/ 0 h 13"/>
                <a:gd name="T2" fmla="*/ 31 w 36"/>
                <a:gd name="T3" fmla="*/ 3 h 13"/>
                <a:gd name="T4" fmla="*/ 19 w 36"/>
                <a:gd name="T5" fmla="*/ 10 h 13"/>
                <a:gd name="T6" fmla="*/ 5 w 36"/>
                <a:gd name="T7" fmla="*/ 13 h 13"/>
                <a:gd name="T8" fmla="*/ 0 w 36"/>
                <a:gd name="T9" fmla="*/ 12 h 13"/>
                <a:gd name="T10" fmla="*/ 19 w 36"/>
                <a:gd name="T11" fmla="*/ 9 h 13"/>
                <a:gd name="T12" fmla="*/ 31 w 36"/>
                <a:gd name="T13" fmla="*/ 3 h 13"/>
                <a:gd name="T14" fmla="*/ 36 w 3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
                  <a:moveTo>
                    <a:pt x="36" y="0"/>
                  </a:moveTo>
                  <a:cubicBezTo>
                    <a:pt x="36" y="0"/>
                    <a:pt x="34" y="1"/>
                    <a:pt x="31" y="3"/>
                  </a:cubicBezTo>
                  <a:cubicBezTo>
                    <a:pt x="29" y="5"/>
                    <a:pt x="24" y="8"/>
                    <a:pt x="19" y="10"/>
                  </a:cubicBezTo>
                  <a:cubicBezTo>
                    <a:pt x="14" y="12"/>
                    <a:pt x="9" y="13"/>
                    <a:pt x="5" y="13"/>
                  </a:cubicBezTo>
                  <a:cubicBezTo>
                    <a:pt x="2" y="13"/>
                    <a:pt x="0" y="12"/>
                    <a:pt x="0" y="12"/>
                  </a:cubicBezTo>
                  <a:cubicBezTo>
                    <a:pt x="0" y="12"/>
                    <a:pt x="9" y="13"/>
                    <a:pt x="19" y="9"/>
                  </a:cubicBezTo>
                  <a:cubicBezTo>
                    <a:pt x="24" y="7"/>
                    <a:pt x="28" y="5"/>
                    <a:pt x="31" y="3"/>
                  </a:cubicBezTo>
                  <a:cubicBezTo>
                    <a:pt x="34" y="1"/>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178"/>
            <p:cNvSpPr/>
            <p:nvPr/>
          </p:nvSpPr>
          <p:spPr bwMode="auto">
            <a:xfrm>
              <a:off x="3018" y="3186"/>
              <a:ext cx="141" cy="17"/>
            </a:xfrm>
            <a:custGeom>
              <a:avLst/>
              <a:gdLst>
                <a:gd name="T0" fmla="*/ 59 w 59"/>
                <a:gd name="T1" fmla="*/ 5 h 7"/>
                <a:gd name="T2" fmla="*/ 56 w 59"/>
                <a:gd name="T3" fmla="*/ 6 h 7"/>
                <a:gd name="T4" fmla="*/ 50 w 59"/>
                <a:gd name="T5" fmla="*/ 7 h 7"/>
                <a:gd name="T6" fmla="*/ 29 w 59"/>
                <a:gd name="T7" fmla="*/ 6 h 7"/>
                <a:gd name="T8" fmla="*/ 8 w 59"/>
                <a:gd name="T9" fmla="*/ 3 h 7"/>
                <a:gd name="T10" fmla="*/ 2 w 59"/>
                <a:gd name="T11" fmla="*/ 1 h 7"/>
                <a:gd name="T12" fmla="*/ 0 w 59"/>
                <a:gd name="T13" fmla="*/ 0 h 7"/>
                <a:gd name="T14" fmla="*/ 8 w 59"/>
                <a:gd name="T15" fmla="*/ 2 h 7"/>
                <a:gd name="T16" fmla="*/ 29 w 59"/>
                <a:gd name="T17" fmla="*/ 5 h 7"/>
                <a:gd name="T18" fmla="*/ 50 w 59"/>
                <a:gd name="T19" fmla="*/ 6 h 7"/>
                <a:gd name="T20" fmla="*/ 59 w 59"/>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7">
                  <a:moveTo>
                    <a:pt x="59" y="5"/>
                  </a:moveTo>
                  <a:cubicBezTo>
                    <a:pt x="59" y="5"/>
                    <a:pt x="58" y="6"/>
                    <a:pt x="56" y="6"/>
                  </a:cubicBezTo>
                  <a:cubicBezTo>
                    <a:pt x="55" y="6"/>
                    <a:pt x="53" y="7"/>
                    <a:pt x="50" y="7"/>
                  </a:cubicBezTo>
                  <a:cubicBezTo>
                    <a:pt x="45" y="7"/>
                    <a:pt x="37" y="7"/>
                    <a:pt x="29" y="6"/>
                  </a:cubicBezTo>
                  <a:cubicBezTo>
                    <a:pt x="21" y="5"/>
                    <a:pt x="13" y="4"/>
                    <a:pt x="8" y="3"/>
                  </a:cubicBezTo>
                  <a:cubicBezTo>
                    <a:pt x="6" y="2"/>
                    <a:pt x="3" y="2"/>
                    <a:pt x="2" y="1"/>
                  </a:cubicBezTo>
                  <a:cubicBezTo>
                    <a:pt x="1" y="1"/>
                    <a:pt x="0" y="1"/>
                    <a:pt x="0" y="0"/>
                  </a:cubicBezTo>
                  <a:cubicBezTo>
                    <a:pt x="0" y="0"/>
                    <a:pt x="3" y="1"/>
                    <a:pt x="8" y="2"/>
                  </a:cubicBezTo>
                  <a:cubicBezTo>
                    <a:pt x="14" y="3"/>
                    <a:pt x="21" y="4"/>
                    <a:pt x="29" y="5"/>
                  </a:cubicBezTo>
                  <a:cubicBezTo>
                    <a:pt x="37" y="6"/>
                    <a:pt x="45" y="6"/>
                    <a:pt x="50" y="6"/>
                  </a:cubicBezTo>
                  <a:cubicBezTo>
                    <a:pt x="55" y="6"/>
                    <a:pt x="58" y="5"/>
                    <a:pt x="59"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179"/>
            <p:cNvSpPr/>
            <p:nvPr/>
          </p:nvSpPr>
          <p:spPr bwMode="auto">
            <a:xfrm>
              <a:off x="3046" y="3065"/>
              <a:ext cx="156" cy="21"/>
            </a:xfrm>
            <a:custGeom>
              <a:avLst/>
              <a:gdLst>
                <a:gd name="T0" fmla="*/ 65 w 65"/>
                <a:gd name="T1" fmla="*/ 8 h 9"/>
                <a:gd name="T2" fmla="*/ 56 w 65"/>
                <a:gd name="T3" fmla="*/ 4 h 9"/>
                <a:gd name="T4" fmla="*/ 33 w 65"/>
                <a:gd name="T5" fmla="*/ 2 h 9"/>
                <a:gd name="T6" fmla="*/ 10 w 65"/>
                <a:gd name="T7" fmla="*/ 5 h 9"/>
                <a:gd name="T8" fmla="*/ 3 w 65"/>
                <a:gd name="T9" fmla="*/ 7 h 9"/>
                <a:gd name="T10" fmla="*/ 0 w 65"/>
                <a:gd name="T11" fmla="*/ 7 h 9"/>
                <a:gd name="T12" fmla="*/ 3 w 65"/>
                <a:gd name="T13" fmla="*/ 6 h 9"/>
                <a:gd name="T14" fmla="*/ 10 w 65"/>
                <a:gd name="T15" fmla="*/ 4 h 9"/>
                <a:gd name="T16" fmla="*/ 33 w 65"/>
                <a:gd name="T17" fmla="*/ 1 h 9"/>
                <a:gd name="T18" fmla="*/ 57 w 65"/>
                <a:gd name="T19" fmla="*/ 3 h 9"/>
                <a:gd name="T20" fmla="*/ 63 w 65"/>
                <a:gd name="T21" fmla="*/ 7 h 9"/>
                <a:gd name="T22" fmla="*/ 65 w 65"/>
                <a:gd name="T23"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9">
                  <a:moveTo>
                    <a:pt x="65" y="8"/>
                  </a:moveTo>
                  <a:cubicBezTo>
                    <a:pt x="65" y="9"/>
                    <a:pt x="62" y="6"/>
                    <a:pt x="56" y="4"/>
                  </a:cubicBezTo>
                  <a:cubicBezTo>
                    <a:pt x="51" y="3"/>
                    <a:pt x="42" y="1"/>
                    <a:pt x="33" y="2"/>
                  </a:cubicBezTo>
                  <a:cubicBezTo>
                    <a:pt x="24" y="2"/>
                    <a:pt x="16" y="4"/>
                    <a:pt x="10" y="5"/>
                  </a:cubicBezTo>
                  <a:cubicBezTo>
                    <a:pt x="7" y="6"/>
                    <a:pt x="5" y="6"/>
                    <a:pt x="3" y="7"/>
                  </a:cubicBezTo>
                  <a:cubicBezTo>
                    <a:pt x="1" y="7"/>
                    <a:pt x="0" y="7"/>
                    <a:pt x="0" y="7"/>
                  </a:cubicBezTo>
                  <a:cubicBezTo>
                    <a:pt x="0" y="7"/>
                    <a:pt x="1" y="7"/>
                    <a:pt x="3" y="6"/>
                  </a:cubicBezTo>
                  <a:cubicBezTo>
                    <a:pt x="4" y="6"/>
                    <a:pt x="7" y="5"/>
                    <a:pt x="10" y="4"/>
                  </a:cubicBezTo>
                  <a:cubicBezTo>
                    <a:pt x="16" y="3"/>
                    <a:pt x="24" y="1"/>
                    <a:pt x="33" y="1"/>
                  </a:cubicBezTo>
                  <a:cubicBezTo>
                    <a:pt x="42" y="0"/>
                    <a:pt x="51" y="1"/>
                    <a:pt x="57" y="3"/>
                  </a:cubicBezTo>
                  <a:cubicBezTo>
                    <a:pt x="59" y="4"/>
                    <a:pt x="62" y="6"/>
                    <a:pt x="63" y="7"/>
                  </a:cubicBezTo>
                  <a:cubicBezTo>
                    <a:pt x="64" y="8"/>
                    <a:pt x="65" y="8"/>
                    <a:pt x="65"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180"/>
            <p:cNvSpPr/>
            <p:nvPr/>
          </p:nvSpPr>
          <p:spPr bwMode="auto">
            <a:xfrm>
              <a:off x="2656" y="3462"/>
              <a:ext cx="622" cy="31"/>
            </a:xfrm>
            <a:custGeom>
              <a:avLst/>
              <a:gdLst>
                <a:gd name="T0" fmla="*/ 260 w 260"/>
                <a:gd name="T1" fmla="*/ 7 h 13"/>
                <a:gd name="T2" fmla="*/ 250 w 260"/>
                <a:gd name="T3" fmla="*/ 11 h 13"/>
                <a:gd name="T4" fmla="*/ 222 w 260"/>
                <a:gd name="T5" fmla="*/ 12 h 13"/>
                <a:gd name="T6" fmla="*/ 181 w 260"/>
                <a:gd name="T7" fmla="*/ 11 h 13"/>
                <a:gd name="T8" fmla="*/ 130 w 260"/>
                <a:gd name="T9" fmla="*/ 9 h 13"/>
                <a:gd name="T10" fmla="*/ 79 w 260"/>
                <a:gd name="T11" fmla="*/ 2 h 13"/>
                <a:gd name="T12" fmla="*/ 38 w 260"/>
                <a:gd name="T13" fmla="*/ 5 h 13"/>
                <a:gd name="T14" fmla="*/ 10 w 260"/>
                <a:gd name="T15" fmla="*/ 10 h 13"/>
                <a:gd name="T16" fmla="*/ 3 w 260"/>
                <a:gd name="T17" fmla="*/ 12 h 13"/>
                <a:gd name="T18" fmla="*/ 0 w 260"/>
                <a:gd name="T19" fmla="*/ 12 h 13"/>
                <a:gd name="T20" fmla="*/ 38 w 260"/>
                <a:gd name="T21" fmla="*/ 4 h 13"/>
                <a:gd name="T22" fmla="*/ 79 w 260"/>
                <a:gd name="T23" fmla="*/ 1 h 13"/>
                <a:gd name="T24" fmla="*/ 130 w 260"/>
                <a:gd name="T25" fmla="*/ 7 h 13"/>
                <a:gd name="T26" fmla="*/ 181 w 260"/>
                <a:gd name="T27" fmla="*/ 10 h 13"/>
                <a:gd name="T28" fmla="*/ 222 w 260"/>
                <a:gd name="T29" fmla="*/ 12 h 13"/>
                <a:gd name="T30" fmla="*/ 250 w 260"/>
                <a:gd name="T31" fmla="*/ 10 h 13"/>
                <a:gd name="T32" fmla="*/ 258 w 260"/>
                <a:gd name="T33" fmla="*/ 8 h 13"/>
                <a:gd name="T34" fmla="*/ 260 w 260"/>
                <a:gd name="T3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13">
                  <a:moveTo>
                    <a:pt x="260" y="7"/>
                  </a:moveTo>
                  <a:cubicBezTo>
                    <a:pt x="260" y="7"/>
                    <a:pt x="257" y="9"/>
                    <a:pt x="250" y="11"/>
                  </a:cubicBezTo>
                  <a:cubicBezTo>
                    <a:pt x="244" y="12"/>
                    <a:pt x="234" y="13"/>
                    <a:pt x="222" y="12"/>
                  </a:cubicBezTo>
                  <a:cubicBezTo>
                    <a:pt x="210" y="12"/>
                    <a:pt x="196" y="12"/>
                    <a:pt x="181" y="11"/>
                  </a:cubicBezTo>
                  <a:cubicBezTo>
                    <a:pt x="165" y="10"/>
                    <a:pt x="148" y="10"/>
                    <a:pt x="130" y="9"/>
                  </a:cubicBezTo>
                  <a:cubicBezTo>
                    <a:pt x="112" y="7"/>
                    <a:pt x="95" y="3"/>
                    <a:pt x="79" y="2"/>
                  </a:cubicBezTo>
                  <a:cubicBezTo>
                    <a:pt x="63" y="2"/>
                    <a:pt x="49" y="3"/>
                    <a:pt x="38" y="5"/>
                  </a:cubicBezTo>
                  <a:cubicBezTo>
                    <a:pt x="26" y="6"/>
                    <a:pt x="17" y="8"/>
                    <a:pt x="10" y="10"/>
                  </a:cubicBezTo>
                  <a:cubicBezTo>
                    <a:pt x="7" y="11"/>
                    <a:pt x="5" y="11"/>
                    <a:pt x="3" y="12"/>
                  </a:cubicBezTo>
                  <a:cubicBezTo>
                    <a:pt x="1" y="12"/>
                    <a:pt x="0" y="12"/>
                    <a:pt x="0" y="12"/>
                  </a:cubicBezTo>
                  <a:cubicBezTo>
                    <a:pt x="0" y="12"/>
                    <a:pt x="14" y="8"/>
                    <a:pt x="38" y="4"/>
                  </a:cubicBezTo>
                  <a:cubicBezTo>
                    <a:pt x="49" y="2"/>
                    <a:pt x="63" y="0"/>
                    <a:pt x="79" y="1"/>
                  </a:cubicBezTo>
                  <a:cubicBezTo>
                    <a:pt x="95" y="2"/>
                    <a:pt x="112" y="6"/>
                    <a:pt x="130" y="7"/>
                  </a:cubicBezTo>
                  <a:cubicBezTo>
                    <a:pt x="148" y="9"/>
                    <a:pt x="165" y="9"/>
                    <a:pt x="181" y="10"/>
                  </a:cubicBezTo>
                  <a:cubicBezTo>
                    <a:pt x="196" y="10"/>
                    <a:pt x="210" y="11"/>
                    <a:pt x="222" y="12"/>
                  </a:cubicBezTo>
                  <a:cubicBezTo>
                    <a:pt x="234" y="12"/>
                    <a:pt x="244" y="11"/>
                    <a:pt x="250" y="10"/>
                  </a:cubicBezTo>
                  <a:cubicBezTo>
                    <a:pt x="254" y="9"/>
                    <a:pt x="256" y="9"/>
                    <a:pt x="258" y="8"/>
                  </a:cubicBezTo>
                  <a:cubicBezTo>
                    <a:pt x="259" y="8"/>
                    <a:pt x="260" y="7"/>
                    <a:pt x="260"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181"/>
            <p:cNvSpPr/>
            <p:nvPr/>
          </p:nvSpPr>
          <p:spPr bwMode="auto">
            <a:xfrm>
              <a:off x="2592" y="2860"/>
              <a:ext cx="127" cy="138"/>
            </a:xfrm>
            <a:custGeom>
              <a:avLst/>
              <a:gdLst>
                <a:gd name="T0" fmla="*/ 53 w 53"/>
                <a:gd name="T1" fmla="*/ 58 h 58"/>
                <a:gd name="T2" fmla="*/ 51 w 53"/>
                <a:gd name="T3" fmla="*/ 56 h 58"/>
                <a:gd name="T4" fmla="*/ 46 w 53"/>
                <a:gd name="T5" fmla="*/ 49 h 58"/>
                <a:gd name="T6" fmla="*/ 28 w 53"/>
                <a:gd name="T7" fmla="*/ 28 h 58"/>
                <a:gd name="T8" fmla="*/ 17 w 53"/>
                <a:gd name="T9" fmla="*/ 17 h 58"/>
                <a:gd name="T10" fmla="*/ 8 w 53"/>
                <a:gd name="T11" fmla="*/ 8 h 58"/>
                <a:gd name="T12" fmla="*/ 2 w 53"/>
                <a:gd name="T13" fmla="*/ 2 h 58"/>
                <a:gd name="T14" fmla="*/ 0 w 53"/>
                <a:gd name="T15" fmla="*/ 0 h 58"/>
                <a:gd name="T16" fmla="*/ 2 w 53"/>
                <a:gd name="T17" fmla="*/ 2 h 58"/>
                <a:gd name="T18" fmla="*/ 8 w 53"/>
                <a:gd name="T19" fmla="*/ 8 h 58"/>
                <a:gd name="T20" fmla="*/ 18 w 53"/>
                <a:gd name="T21" fmla="*/ 16 h 58"/>
                <a:gd name="T22" fmla="*/ 29 w 53"/>
                <a:gd name="T23" fmla="*/ 27 h 58"/>
                <a:gd name="T24" fmla="*/ 47 w 53"/>
                <a:gd name="T25" fmla="*/ 49 h 58"/>
                <a:gd name="T26" fmla="*/ 51 w 53"/>
                <a:gd name="T27" fmla="*/ 56 h 58"/>
                <a:gd name="T28" fmla="*/ 53 w 53"/>
                <a:gd name="T2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58">
                  <a:moveTo>
                    <a:pt x="53" y="58"/>
                  </a:moveTo>
                  <a:cubicBezTo>
                    <a:pt x="53" y="58"/>
                    <a:pt x="52" y="57"/>
                    <a:pt x="51" y="56"/>
                  </a:cubicBezTo>
                  <a:cubicBezTo>
                    <a:pt x="50" y="54"/>
                    <a:pt x="48" y="52"/>
                    <a:pt x="46" y="49"/>
                  </a:cubicBezTo>
                  <a:cubicBezTo>
                    <a:pt x="42" y="43"/>
                    <a:pt x="36" y="35"/>
                    <a:pt x="28" y="28"/>
                  </a:cubicBezTo>
                  <a:cubicBezTo>
                    <a:pt x="24" y="24"/>
                    <a:pt x="20" y="20"/>
                    <a:pt x="17" y="17"/>
                  </a:cubicBezTo>
                  <a:cubicBezTo>
                    <a:pt x="14" y="14"/>
                    <a:pt x="11" y="11"/>
                    <a:pt x="8" y="8"/>
                  </a:cubicBezTo>
                  <a:cubicBezTo>
                    <a:pt x="6" y="6"/>
                    <a:pt x="4" y="4"/>
                    <a:pt x="2" y="2"/>
                  </a:cubicBezTo>
                  <a:cubicBezTo>
                    <a:pt x="0" y="1"/>
                    <a:pt x="0" y="0"/>
                    <a:pt x="0" y="0"/>
                  </a:cubicBezTo>
                  <a:cubicBezTo>
                    <a:pt x="0" y="0"/>
                    <a:pt x="1" y="1"/>
                    <a:pt x="2" y="2"/>
                  </a:cubicBezTo>
                  <a:cubicBezTo>
                    <a:pt x="4" y="4"/>
                    <a:pt x="6" y="6"/>
                    <a:pt x="8" y="8"/>
                  </a:cubicBezTo>
                  <a:cubicBezTo>
                    <a:pt x="11" y="10"/>
                    <a:pt x="14" y="13"/>
                    <a:pt x="18" y="16"/>
                  </a:cubicBezTo>
                  <a:cubicBezTo>
                    <a:pt x="21" y="19"/>
                    <a:pt x="25" y="23"/>
                    <a:pt x="29" y="27"/>
                  </a:cubicBezTo>
                  <a:cubicBezTo>
                    <a:pt x="37" y="34"/>
                    <a:pt x="43" y="43"/>
                    <a:pt x="47" y="49"/>
                  </a:cubicBezTo>
                  <a:cubicBezTo>
                    <a:pt x="49" y="51"/>
                    <a:pt x="50" y="54"/>
                    <a:pt x="51" y="56"/>
                  </a:cubicBezTo>
                  <a:cubicBezTo>
                    <a:pt x="53" y="57"/>
                    <a:pt x="53" y="58"/>
                    <a:pt x="53" y="5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182"/>
            <p:cNvSpPr/>
            <p:nvPr/>
          </p:nvSpPr>
          <p:spPr bwMode="auto">
            <a:xfrm>
              <a:off x="2833" y="2700"/>
              <a:ext cx="299" cy="331"/>
            </a:xfrm>
            <a:custGeom>
              <a:avLst/>
              <a:gdLst>
                <a:gd name="T0" fmla="*/ 0 w 125"/>
                <a:gd name="T1" fmla="*/ 10 h 139"/>
                <a:gd name="T2" fmla="*/ 16 w 125"/>
                <a:gd name="T3" fmla="*/ 47 h 139"/>
                <a:gd name="T4" fmla="*/ 33 w 125"/>
                <a:gd name="T5" fmla="*/ 59 h 139"/>
                <a:gd name="T6" fmla="*/ 47 w 125"/>
                <a:gd name="T7" fmla="*/ 111 h 139"/>
                <a:gd name="T8" fmla="*/ 52 w 125"/>
                <a:gd name="T9" fmla="*/ 139 h 139"/>
                <a:gd name="T10" fmla="*/ 56 w 125"/>
                <a:gd name="T11" fmla="*/ 115 h 139"/>
                <a:gd name="T12" fmla="*/ 67 w 125"/>
                <a:gd name="T13" fmla="*/ 96 h 139"/>
                <a:gd name="T14" fmla="*/ 98 w 125"/>
                <a:gd name="T15" fmla="*/ 72 h 139"/>
                <a:gd name="T16" fmla="*/ 119 w 125"/>
                <a:gd name="T17" fmla="*/ 49 h 139"/>
                <a:gd name="T18" fmla="*/ 125 w 125"/>
                <a:gd name="T19" fmla="*/ 34 h 139"/>
                <a:gd name="T20" fmla="*/ 118 w 125"/>
                <a:gd name="T21" fmla="*/ 19 h 139"/>
                <a:gd name="T22" fmla="*/ 88 w 125"/>
                <a:gd name="T23" fmla="*/ 0 h 139"/>
                <a:gd name="T24" fmla="*/ 10 w 125"/>
                <a:gd name="T25" fmla="*/ 0 h 139"/>
                <a:gd name="T26" fmla="*/ 0 w 125"/>
                <a:gd name="T2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39">
                  <a:moveTo>
                    <a:pt x="0" y="10"/>
                  </a:moveTo>
                  <a:cubicBezTo>
                    <a:pt x="16" y="47"/>
                    <a:pt x="16" y="47"/>
                    <a:pt x="16" y="47"/>
                  </a:cubicBezTo>
                  <a:cubicBezTo>
                    <a:pt x="16" y="47"/>
                    <a:pt x="29" y="45"/>
                    <a:pt x="33" y="59"/>
                  </a:cubicBezTo>
                  <a:cubicBezTo>
                    <a:pt x="37" y="74"/>
                    <a:pt x="47" y="111"/>
                    <a:pt x="47" y="111"/>
                  </a:cubicBezTo>
                  <a:cubicBezTo>
                    <a:pt x="52" y="139"/>
                    <a:pt x="52" y="139"/>
                    <a:pt x="52" y="139"/>
                  </a:cubicBezTo>
                  <a:cubicBezTo>
                    <a:pt x="56" y="115"/>
                    <a:pt x="56" y="115"/>
                    <a:pt x="56" y="115"/>
                  </a:cubicBezTo>
                  <a:cubicBezTo>
                    <a:pt x="56" y="115"/>
                    <a:pt x="61" y="100"/>
                    <a:pt x="67" y="96"/>
                  </a:cubicBezTo>
                  <a:cubicBezTo>
                    <a:pt x="73" y="93"/>
                    <a:pt x="98" y="72"/>
                    <a:pt x="98" y="72"/>
                  </a:cubicBezTo>
                  <a:cubicBezTo>
                    <a:pt x="98" y="72"/>
                    <a:pt x="115" y="58"/>
                    <a:pt x="119" y="49"/>
                  </a:cubicBezTo>
                  <a:cubicBezTo>
                    <a:pt x="123" y="40"/>
                    <a:pt x="125" y="34"/>
                    <a:pt x="125" y="34"/>
                  </a:cubicBezTo>
                  <a:cubicBezTo>
                    <a:pt x="118" y="19"/>
                    <a:pt x="118" y="19"/>
                    <a:pt x="118" y="19"/>
                  </a:cubicBezTo>
                  <a:cubicBezTo>
                    <a:pt x="112" y="15"/>
                    <a:pt x="88" y="0"/>
                    <a:pt x="88" y="0"/>
                  </a:cubicBezTo>
                  <a:cubicBezTo>
                    <a:pt x="10" y="0"/>
                    <a:pt x="10" y="0"/>
                    <a:pt x="10" y="0"/>
                  </a:cubicBezTo>
                  <a:lnTo>
                    <a:pt x="0" y="10"/>
                  </a:ln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183"/>
            <p:cNvSpPr/>
            <p:nvPr/>
          </p:nvSpPr>
          <p:spPr bwMode="auto">
            <a:xfrm>
              <a:off x="2623" y="3303"/>
              <a:ext cx="340" cy="133"/>
            </a:xfrm>
            <a:custGeom>
              <a:avLst/>
              <a:gdLst>
                <a:gd name="T0" fmla="*/ 7 w 142"/>
                <a:gd name="T1" fmla="*/ 22 h 56"/>
                <a:gd name="T2" fmla="*/ 1 w 142"/>
                <a:gd name="T3" fmla="*/ 30 h 56"/>
                <a:gd name="T4" fmla="*/ 2 w 142"/>
                <a:gd name="T5" fmla="*/ 38 h 56"/>
                <a:gd name="T6" fmla="*/ 19 w 142"/>
                <a:gd name="T7" fmla="*/ 55 h 56"/>
                <a:gd name="T8" fmla="*/ 27 w 142"/>
                <a:gd name="T9" fmla="*/ 44 h 56"/>
                <a:gd name="T10" fmla="*/ 19 w 142"/>
                <a:gd name="T11" fmla="*/ 45 h 56"/>
                <a:gd name="T12" fmla="*/ 13 w 142"/>
                <a:gd name="T13" fmla="*/ 38 h 56"/>
                <a:gd name="T14" fmla="*/ 19 w 142"/>
                <a:gd name="T15" fmla="*/ 36 h 56"/>
                <a:gd name="T16" fmla="*/ 35 w 142"/>
                <a:gd name="T17" fmla="*/ 42 h 56"/>
                <a:gd name="T18" fmla="*/ 44 w 142"/>
                <a:gd name="T19" fmla="*/ 36 h 56"/>
                <a:gd name="T20" fmla="*/ 142 w 142"/>
                <a:gd name="T21" fmla="*/ 47 h 56"/>
                <a:gd name="T22" fmla="*/ 114 w 142"/>
                <a:gd name="T23" fmla="*/ 0 h 56"/>
                <a:gd name="T24" fmla="*/ 61 w 142"/>
                <a:gd name="T25" fmla="*/ 5 h 56"/>
                <a:gd name="T26" fmla="*/ 61 w 142"/>
                <a:gd name="T27" fmla="*/ 4 h 56"/>
                <a:gd name="T28" fmla="*/ 7 w 142"/>
                <a:gd name="T2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56">
                  <a:moveTo>
                    <a:pt x="7" y="22"/>
                  </a:moveTo>
                  <a:cubicBezTo>
                    <a:pt x="6" y="22"/>
                    <a:pt x="3" y="26"/>
                    <a:pt x="1" y="30"/>
                  </a:cubicBezTo>
                  <a:cubicBezTo>
                    <a:pt x="0" y="33"/>
                    <a:pt x="0" y="36"/>
                    <a:pt x="2" y="38"/>
                  </a:cubicBezTo>
                  <a:cubicBezTo>
                    <a:pt x="7" y="44"/>
                    <a:pt x="18" y="56"/>
                    <a:pt x="19" y="55"/>
                  </a:cubicBezTo>
                  <a:cubicBezTo>
                    <a:pt x="21" y="53"/>
                    <a:pt x="30" y="46"/>
                    <a:pt x="27" y="44"/>
                  </a:cubicBezTo>
                  <a:cubicBezTo>
                    <a:pt x="24" y="41"/>
                    <a:pt x="19" y="45"/>
                    <a:pt x="19" y="45"/>
                  </a:cubicBezTo>
                  <a:cubicBezTo>
                    <a:pt x="13" y="38"/>
                    <a:pt x="13" y="38"/>
                    <a:pt x="13" y="38"/>
                  </a:cubicBezTo>
                  <a:cubicBezTo>
                    <a:pt x="19" y="36"/>
                    <a:pt x="19" y="36"/>
                    <a:pt x="19" y="36"/>
                  </a:cubicBezTo>
                  <a:cubicBezTo>
                    <a:pt x="19" y="36"/>
                    <a:pt x="31" y="44"/>
                    <a:pt x="35" y="42"/>
                  </a:cubicBezTo>
                  <a:cubicBezTo>
                    <a:pt x="40" y="40"/>
                    <a:pt x="44" y="36"/>
                    <a:pt x="44" y="36"/>
                  </a:cubicBezTo>
                  <a:cubicBezTo>
                    <a:pt x="142" y="47"/>
                    <a:pt x="142" y="47"/>
                    <a:pt x="142" y="47"/>
                  </a:cubicBezTo>
                  <a:cubicBezTo>
                    <a:pt x="114" y="0"/>
                    <a:pt x="114" y="0"/>
                    <a:pt x="114" y="0"/>
                  </a:cubicBezTo>
                  <a:cubicBezTo>
                    <a:pt x="61" y="5"/>
                    <a:pt x="61" y="5"/>
                    <a:pt x="61" y="5"/>
                  </a:cubicBezTo>
                  <a:cubicBezTo>
                    <a:pt x="61" y="4"/>
                    <a:pt x="61" y="4"/>
                    <a:pt x="61" y="4"/>
                  </a:cubicBezTo>
                  <a:cubicBezTo>
                    <a:pt x="52" y="22"/>
                    <a:pt x="21" y="31"/>
                    <a:pt x="7" y="22"/>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184"/>
            <p:cNvSpPr/>
            <p:nvPr/>
          </p:nvSpPr>
          <p:spPr bwMode="auto">
            <a:xfrm>
              <a:off x="2640" y="2107"/>
              <a:ext cx="602" cy="326"/>
            </a:xfrm>
            <a:custGeom>
              <a:avLst/>
              <a:gdLst>
                <a:gd name="T0" fmla="*/ 244 w 252"/>
                <a:gd name="T1" fmla="*/ 127 h 137"/>
                <a:gd name="T2" fmla="*/ 236 w 252"/>
                <a:gd name="T3" fmla="*/ 111 h 137"/>
                <a:gd name="T4" fmla="*/ 251 w 252"/>
                <a:gd name="T5" fmla="*/ 101 h 137"/>
                <a:gd name="T6" fmla="*/ 249 w 252"/>
                <a:gd name="T7" fmla="*/ 87 h 137"/>
                <a:gd name="T8" fmla="*/ 220 w 252"/>
                <a:gd name="T9" fmla="*/ 73 h 137"/>
                <a:gd name="T10" fmla="*/ 235 w 252"/>
                <a:gd name="T11" fmla="*/ 60 h 137"/>
                <a:gd name="T12" fmla="*/ 216 w 252"/>
                <a:gd name="T13" fmla="*/ 46 h 137"/>
                <a:gd name="T14" fmla="*/ 198 w 252"/>
                <a:gd name="T15" fmla="*/ 46 h 137"/>
                <a:gd name="T16" fmla="*/ 195 w 252"/>
                <a:gd name="T17" fmla="*/ 42 h 137"/>
                <a:gd name="T18" fmla="*/ 193 w 252"/>
                <a:gd name="T19" fmla="*/ 32 h 137"/>
                <a:gd name="T20" fmla="*/ 186 w 252"/>
                <a:gd name="T21" fmla="*/ 24 h 137"/>
                <a:gd name="T22" fmla="*/ 172 w 252"/>
                <a:gd name="T23" fmla="*/ 25 h 137"/>
                <a:gd name="T24" fmla="*/ 152 w 252"/>
                <a:gd name="T25" fmla="*/ 30 h 137"/>
                <a:gd name="T26" fmla="*/ 158 w 252"/>
                <a:gd name="T27" fmla="*/ 13 h 137"/>
                <a:gd name="T28" fmla="*/ 152 w 252"/>
                <a:gd name="T29" fmla="*/ 0 h 137"/>
                <a:gd name="T30" fmla="*/ 141 w 252"/>
                <a:gd name="T31" fmla="*/ 5 h 137"/>
                <a:gd name="T32" fmla="*/ 133 w 252"/>
                <a:gd name="T33" fmla="*/ 14 h 137"/>
                <a:gd name="T34" fmla="*/ 122 w 252"/>
                <a:gd name="T35" fmla="*/ 26 h 137"/>
                <a:gd name="T36" fmla="*/ 111 w 252"/>
                <a:gd name="T37" fmla="*/ 15 h 137"/>
                <a:gd name="T38" fmla="*/ 93 w 252"/>
                <a:gd name="T39" fmla="*/ 8 h 137"/>
                <a:gd name="T40" fmla="*/ 84 w 252"/>
                <a:gd name="T41" fmla="*/ 16 h 137"/>
                <a:gd name="T42" fmla="*/ 68 w 252"/>
                <a:gd name="T43" fmla="*/ 16 h 137"/>
                <a:gd name="T44" fmla="*/ 63 w 252"/>
                <a:gd name="T45" fmla="*/ 17 h 137"/>
                <a:gd name="T46" fmla="*/ 57 w 252"/>
                <a:gd name="T47" fmla="*/ 29 h 137"/>
                <a:gd name="T48" fmla="*/ 57 w 252"/>
                <a:gd name="T49" fmla="*/ 38 h 137"/>
                <a:gd name="T50" fmla="*/ 33 w 252"/>
                <a:gd name="T51" fmla="*/ 27 h 137"/>
                <a:gd name="T52" fmla="*/ 23 w 252"/>
                <a:gd name="T53" fmla="*/ 43 h 137"/>
                <a:gd name="T54" fmla="*/ 27 w 252"/>
                <a:gd name="T55" fmla="*/ 54 h 137"/>
                <a:gd name="T56" fmla="*/ 8 w 252"/>
                <a:gd name="T57" fmla="*/ 61 h 137"/>
                <a:gd name="T58" fmla="*/ 2 w 252"/>
                <a:gd name="T59" fmla="*/ 67 h 137"/>
                <a:gd name="T60" fmla="*/ 0 w 252"/>
                <a:gd name="T61" fmla="*/ 77 h 137"/>
                <a:gd name="T62" fmla="*/ 19 w 252"/>
                <a:gd name="T63" fmla="*/ 75 h 137"/>
                <a:gd name="T64" fmla="*/ 10 w 252"/>
                <a:gd name="T65" fmla="*/ 98 h 137"/>
                <a:gd name="T66" fmla="*/ 38 w 252"/>
                <a:gd name="T67"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2" h="137">
                  <a:moveTo>
                    <a:pt x="242" y="137"/>
                  </a:moveTo>
                  <a:cubicBezTo>
                    <a:pt x="246" y="136"/>
                    <a:pt x="247" y="130"/>
                    <a:pt x="244" y="127"/>
                  </a:cubicBezTo>
                  <a:cubicBezTo>
                    <a:pt x="247" y="125"/>
                    <a:pt x="246" y="121"/>
                    <a:pt x="244" y="118"/>
                  </a:cubicBezTo>
                  <a:cubicBezTo>
                    <a:pt x="242" y="116"/>
                    <a:pt x="238" y="114"/>
                    <a:pt x="236" y="111"/>
                  </a:cubicBezTo>
                  <a:cubicBezTo>
                    <a:pt x="240" y="112"/>
                    <a:pt x="245" y="109"/>
                    <a:pt x="245" y="105"/>
                  </a:cubicBezTo>
                  <a:cubicBezTo>
                    <a:pt x="247" y="105"/>
                    <a:pt x="250" y="104"/>
                    <a:pt x="251" y="101"/>
                  </a:cubicBezTo>
                  <a:cubicBezTo>
                    <a:pt x="252" y="99"/>
                    <a:pt x="251" y="96"/>
                    <a:pt x="248" y="95"/>
                  </a:cubicBezTo>
                  <a:cubicBezTo>
                    <a:pt x="252" y="94"/>
                    <a:pt x="251" y="89"/>
                    <a:pt x="249" y="87"/>
                  </a:cubicBezTo>
                  <a:cubicBezTo>
                    <a:pt x="246" y="86"/>
                    <a:pt x="243" y="86"/>
                    <a:pt x="240" y="84"/>
                  </a:cubicBezTo>
                  <a:cubicBezTo>
                    <a:pt x="234" y="78"/>
                    <a:pt x="227" y="74"/>
                    <a:pt x="220" y="73"/>
                  </a:cubicBezTo>
                  <a:cubicBezTo>
                    <a:pt x="224" y="69"/>
                    <a:pt x="228" y="66"/>
                    <a:pt x="233" y="63"/>
                  </a:cubicBezTo>
                  <a:cubicBezTo>
                    <a:pt x="234" y="62"/>
                    <a:pt x="235" y="61"/>
                    <a:pt x="235" y="60"/>
                  </a:cubicBezTo>
                  <a:cubicBezTo>
                    <a:pt x="236" y="57"/>
                    <a:pt x="234" y="55"/>
                    <a:pt x="232" y="53"/>
                  </a:cubicBezTo>
                  <a:cubicBezTo>
                    <a:pt x="228" y="49"/>
                    <a:pt x="222" y="46"/>
                    <a:pt x="216" y="46"/>
                  </a:cubicBezTo>
                  <a:cubicBezTo>
                    <a:pt x="214" y="45"/>
                    <a:pt x="212" y="46"/>
                    <a:pt x="211" y="48"/>
                  </a:cubicBezTo>
                  <a:cubicBezTo>
                    <a:pt x="207" y="46"/>
                    <a:pt x="202" y="46"/>
                    <a:pt x="198" y="46"/>
                  </a:cubicBezTo>
                  <a:cubicBezTo>
                    <a:pt x="195" y="46"/>
                    <a:pt x="193" y="46"/>
                    <a:pt x="191" y="48"/>
                  </a:cubicBezTo>
                  <a:cubicBezTo>
                    <a:pt x="192" y="46"/>
                    <a:pt x="194" y="44"/>
                    <a:pt x="195" y="42"/>
                  </a:cubicBezTo>
                  <a:cubicBezTo>
                    <a:pt x="197" y="41"/>
                    <a:pt x="199" y="38"/>
                    <a:pt x="198" y="36"/>
                  </a:cubicBezTo>
                  <a:cubicBezTo>
                    <a:pt x="198" y="33"/>
                    <a:pt x="195" y="31"/>
                    <a:pt x="193" y="32"/>
                  </a:cubicBezTo>
                  <a:cubicBezTo>
                    <a:pt x="195" y="31"/>
                    <a:pt x="195" y="28"/>
                    <a:pt x="193" y="26"/>
                  </a:cubicBezTo>
                  <a:cubicBezTo>
                    <a:pt x="191" y="24"/>
                    <a:pt x="188" y="24"/>
                    <a:pt x="186" y="24"/>
                  </a:cubicBezTo>
                  <a:cubicBezTo>
                    <a:pt x="184" y="24"/>
                    <a:pt x="182" y="24"/>
                    <a:pt x="181" y="26"/>
                  </a:cubicBezTo>
                  <a:cubicBezTo>
                    <a:pt x="180" y="22"/>
                    <a:pt x="174" y="22"/>
                    <a:pt x="172" y="25"/>
                  </a:cubicBezTo>
                  <a:cubicBezTo>
                    <a:pt x="170" y="23"/>
                    <a:pt x="165" y="23"/>
                    <a:pt x="163" y="26"/>
                  </a:cubicBezTo>
                  <a:cubicBezTo>
                    <a:pt x="159" y="24"/>
                    <a:pt x="153" y="26"/>
                    <a:pt x="152" y="30"/>
                  </a:cubicBezTo>
                  <a:cubicBezTo>
                    <a:pt x="154" y="26"/>
                    <a:pt x="157" y="23"/>
                    <a:pt x="159" y="19"/>
                  </a:cubicBezTo>
                  <a:cubicBezTo>
                    <a:pt x="160" y="16"/>
                    <a:pt x="160" y="12"/>
                    <a:pt x="158" y="13"/>
                  </a:cubicBezTo>
                  <a:cubicBezTo>
                    <a:pt x="162" y="13"/>
                    <a:pt x="164" y="8"/>
                    <a:pt x="162" y="4"/>
                  </a:cubicBezTo>
                  <a:cubicBezTo>
                    <a:pt x="160" y="1"/>
                    <a:pt x="156" y="0"/>
                    <a:pt x="152" y="0"/>
                  </a:cubicBezTo>
                  <a:cubicBezTo>
                    <a:pt x="151" y="2"/>
                    <a:pt x="150" y="4"/>
                    <a:pt x="149" y="5"/>
                  </a:cubicBezTo>
                  <a:cubicBezTo>
                    <a:pt x="147" y="3"/>
                    <a:pt x="143" y="3"/>
                    <a:pt x="141" y="5"/>
                  </a:cubicBezTo>
                  <a:cubicBezTo>
                    <a:pt x="138" y="7"/>
                    <a:pt x="137" y="10"/>
                    <a:pt x="138" y="13"/>
                  </a:cubicBezTo>
                  <a:cubicBezTo>
                    <a:pt x="137" y="12"/>
                    <a:pt x="134" y="12"/>
                    <a:pt x="133" y="14"/>
                  </a:cubicBezTo>
                  <a:cubicBezTo>
                    <a:pt x="131" y="16"/>
                    <a:pt x="131" y="18"/>
                    <a:pt x="132" y="20"/>
                  </a:cubicBezTo>
                  <a:cubicBezTo>
                    <a:pt x="128" y="18"/>
                    <a:pt x="121" y="21"/>
                    <a:pt x="122" y="26"/>
                  </a:cubicBezTo>
                  <a:cubicBezTo>
                    <a:pt x="119" y="24"/>
                    <a:pt x="115" y="23"/>
                    <a:pt x="111" y="23"/>
                  </a:cubicBezTo>
                  <a:cubicBezTo>
                    <a:pt x="113" y="21"/>
                    <a:pt x="113" y="17"/>
                    <a:pt x="111" y="15"/>
                  </a:cubicBezTo>
                  <a:cubicBezTo>
                    <a:pt x="109" y="13"/>
                    <a:pt x="105" y="12"/>
                    <a:pt x="102" y="13"/>
                  </a:cubicBezTo>
                  <a:cubicBezTo>
                    <a:pt x="102" y="9"/>
                    <a:pt x="97" y="6"/>
                    <a:pt x="93" y="8"/>
                  </a:cubicBezTo>
                  <a:cubicBezTo>
                    <a:pt x="92" y="3"/>
                    <a:pt x="86" y="0"/>
                    <a:pt x="83" y="3"/>
                  </a:cubicBezTo>
                  <a:cubicBezTo>
                    <a:pt x="80" y="6"/>
                    <a:pt x="81" y="12"/>
                    <a:pt x="84" y="16"/>
                  </a:cubicBezTo>
                  <a:cubicBezTo>
                    <a:pt x="86" y="20"/>
                    <a:pt x="88" y="24"/>
                    <a:pt x="91" y="29"/>
                  </a:cubicBezTo>
                  <a:cubicBezTo>
                    <a:pt x="83" y="25"/>
                    <a:pt x="75" y="20"/>
                    <a:pt x="68" y="16"/>
                  </a:cubicBezTo>
                  <a:cubicBezTo>
                    <a:pt x="67" y="16"/>
                    <a:pt x="66" y="16"/>
                    <a:pt x="66" y="16"/>
                  </a:cubicBezTo>
                  <a:cubicBezTo>
                    <a:pt x="64" y="16"/>
                    <a:pt x="64" y="17"/>
                    <a:pt x="63" y="17"/>
                  </a:cubicBezTo>
                  <a:cubicBezTo>
                    <a:pt x="61" y="18"/>
                    <a:pt x="60" y="18"/>
                    <a:pt x="58" y="18"/>
                  </a:cubicBezTo>
                  <a:cubicBezTo>
                    <a:pt x="54" y="19"/>
                    <a:pt x="54" y="25"/>
                    <a:pt x="57" y="29"/>
                  </a:cubicBezTo>
                  <a:cubicBezTo>
                    <a:pt x="60" y="32"/>
                    <a:pt x="64" y="33"/>
                    <a:pt x="67" y="36"/>
                  </a:cubicBezTo>
                  <a:cubicBezTo>
                    <a:pt x="64" y="37"/>
                    <a:pt x="60" y="37"/>
                    <a:pt x="57" y="38"/>
                  </a:cubicBezTo>
                  <a:cubicBezTo>
                    <a:pt x="56" y="32"/>
                    <a:pt x="49" y="29"/>
                    <a:pt x="44" y="31"/>
                  </a:cubicBezTo>
                  <a:cubicBezTo>
                    <a:pt x="42" y="27"/>
                    <a:pt x="37" y="27"/>
                    <a:pt x="33" y="27"/>
                  </a:cubicBezTo>
                  <a:cubicBezTo>
                    <a:pt x="30" y="27"/>
                    <a:pt x="26" y="27"/>
                    <a:pt x="23" y="30"/>
                  </a:cubicBezTo>
                  <a:cubicBezTo>
                    <a:pt x="20" y="33"/>
                    <a:pt x="21" y="39"/>
                    <a:pt x="23" y="43"/>
                  </a:cubicBezTo>
                  <a:cubicBezTo>
                    <a:pt x="26" y="46"/>
                    <a:pt x="30" y="48"/>
                    <a:pt x="34" y="50"/>
                  </a:cubicBezTo>
                  <a:cubicBezTo>
                    <a:pt x="34" y="53"/>
                    <a:pt x="30" y="54"/>
                    <a:pt x="27" y="54"/>
                  </a:cubicBezTo>
                  <a:cubicBezTo>
                    <a:pt x="24" y="53"/>
                    <a:pt x="21" y="52"/>
                    <a:pt x="18" y="53"/>
                  </a:cubicBezTo>
                  <a:cubicBezTo>
                    <a:pt x="14" y="55"/>
                    <a:pt x="12" y="60"/>
                    <a:pt x="8" y="61"/>
                  </a:cubicBezTo>
                  <a:cubicBezTo>
                    <a:pt x="7" y="62"/>
                    <a:pt x="6" y="62"/>
                    <a:pt x="5" y="62"/>
                  </a:cubicBezTo>
                  <a:cubicBezTo>
                    <a:pt x="3" y="63"/>
                    <a:pt x="2" y="65"/>
                    <a:pt x="2" y="67"/>
                  </a:cubicBezTo>
                  <a:cubicBezTo>
                    <a:pt x="2" y="69"/>
                    <a:pt x="1" y="72"/>
                    <a:pt x="1" y="74"/>
                  </a:cubicBezTo>
                  <a:cubicBezTo>
                    <a:pt x="0" y="75"/>
                    <a:pt x="0" y="76"/>
                    <a:pt x="0" y="77"/>
                  </a:cubicBezTo>
                  <a:cubicBezTo>
                    <a:pt x="1" y="81"/>
                    <a:pt x="6" y="81"/>
                    <a:pt x="9" y="80"/>
                  </a:cubicBezTo>
                  <a:cubicBezTo>
                    <a:pt x="13" y="79"/>
                    <a:pt x="16" y="76"/>
                    <a:pt x="19" y="75"/>
                  </a:cubicBezTo>
                  <a:cubicBezTo>
                    <a:pt x="15" y="78"/>
                    <a:pt x="10" y="80"/>
                    <a:pt x="7" y="85"/>
                  </a:cubicBezTo>
                  <a:cubicBezTo>
                    <a:pt x="4" y="90"/>
                    <a:pt x="5" y="97"/>
                    <a:pt x="10" y="98"/>
                  </a:cubicBezTo>
                  <a:cubicBezTo>
                    <a:pt x="15" y="100"/>
                    <a:pt x="20" y="96"/>
                    <a:pt x="24" y="92"/>
                  </a:cubicBezTo>
                  <a:cubicBezTo>
                    <a:pt x="28" y="88"/>
                    <a:pt x="33" y="84"/>
                    <a:pt x="38" y="8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185"/>
            <p:cNvSpPr/>
            <p:nvPr/>
          </p:nvSpPr>
          <p:spPr bwMode="auto">
            <a:xfrm>
              <a:off x="2633" y="2262"/>
              <a:ext cx="616" cy="390"/>
            </a:xfrm>
            <a:custGeom>
              <a:avLst/>
              <a:gdLst>
                <a:gd name="T0" fmla="*/ 238 w 258"/>
                <a:gd name="T1" fmla="*/ 69 h 164"/>
                <a:gd name="T2" fmla="*/ 247 w 258"/>
                <a:gd name="T3" fmla="*/ 74 h 164"/>
                <a:gd name="T4" fmla="*/ 257 w 258"/>
                <a:gd name="T5" fmla="*/ 84 h 164"/>
                <a:gd name="T6" fmla="*/ 252 w 258"/>
                <a:gd name="T7" fmla="*/ 98 h 164"/>
                <a:gd name="T8" fmla="*/ 243 w 258"/>
                <a:gd name="T9" fmla="*/ 96 h 164"/>
                <a:gd name="T10" fmla="*/ 235 w 258"/>
                <a:gd name="T11" fmla="*/ 103 h 164"/>
                <a:gd name="T12" fmla="*/ 231 w 258"/>
                <a:gd name="T13" fmla="*/ 117 h 164"/>
                <a:gd name="T14" fmla="*/ 229 w 258"/>
                <a:gd name="T15" fmla="*/ 135 h 164"/>
                <a:gd name="T16" fmla="*/ 225 w 258"/>
                <a:gd name="T17" fmla="*/ 146 h 164"/>
                <a:gd name="T18" fmla="*/ 214 w 258"/>
                <a:gd name="T19" fmla="*/ 142 h 164"/>
                <a:gd name="T20" fmla="*/ 209 w 258"/>
                <a:gd name="T21" fmla="*/ 150 h 164"/>
                <a:gd name="T22" fmla="*/ 200 w 258"/>
                <a:gd name="T23" fmla="*/ 149 h 164"/>
                <a:gd name="T24" fmla="*/ 184 w 258"/>
                <a:gd name="T25" fmla="*/ 156 h 164"/>
                <a:gd name="T26" fmla="*/ 178 w 258"/>
                <a:gd name="T27" fmla="*/ 164 h 164"/>
                <a:gd name="T28" fmla="*/ 169 w 258"/>
                <a:gd name="T29" fmla="*/ 158 h 164"/>
                <a:gd name="T30" fmla="*/ 150 w 258"/>
                <a:gd name="T31" fmla="*/ 160 h 164"/>
                <a:gd name="T32" fmla="*/ 137 w 258"/>
                <a:gd name="T33" fmla="*/ 160 h 164"/>
                <a:gd name="T34" fmla="*/ 122 w 258"/>
                <a:gd name="T35" fmla="*/ 154 h 164"/>
                <a:gd name="T36" fmla="*/ 118 w 258"/>
                <a:gd name="T37" fmla="*/ 152 h 164"/>
                <a:gd name="T38" fmla="*/ 112 w 258"/>
                <a:gd name="T39" fmla="*/ 153 h 164"/>
                <a:gd name="T40" fmla="*/ 82 w 258"/>
                <a:gd name="T41" fmla="*/ 149 h 164"/>
                <a:gd name="T42" fmla="*/ 78 w 258"/>
                <a:gd name="T43" fmla="*/ 146 h 164"/>
                <a:gd name="T44" fmla="*/ 72 w 258"/>
                <a:gd name="T45" fmla="*/ 146 h 164"/>
                <a:gd name="T46" fmla="*/ 58 w 258"/>
                <a:gd name="T47" fmla="*/ 145 h 164"/>
                <a:gd name="T48" fmla="*/ 48 w 258"/>
                <a:gd name="T49" fmla="*/ 140 h 164"/>
                <a:gd name="T50" fmla="*/ 52 w 258"/>
                <a:gd name="T51" fmla="*/ 130 h 164"/>
                <a:gd name="T52" fmla="*/ 49 w 258"/>
                <a:gd name="T53" fmla="*/ 123 h 164"/>
                <a:gd name="T54" fmla="*/ 42 w 258"/>
                <a:gd name="T55" fmla="*/ 124 h 164"/>
                <a:gd name="T56" fmla="*/ 44 w 258"/>
                <a:gd name="T57" fmla="*/ 129 h 164"/>
                <a:gd name="T58" fmla="*/ 32 w 258"/>
                <a:gd name="T59" fmla="*/ 124 h 164"/>
                <a:gd name="T60" fmla="*/ 42 w 258"/>
                <a:gd name="T61" fmla="*/ 114 h 164"/>
                <a:gd name="T62" fmla="*/ 41 w 258"/>
                <a:gd name="T63" fmla="*/ 102 h 164"/>
                <a:gd name="T64" fmla="*/ 29 w 258"/>
                <a:gd name="T65" fmla="*/ 104 h 164"/>
                <a:gd name="T66" fmla="*/ 20 w 258"/>
                <a:gd name="T67" fmla="*/ 112 h 164"/>
                <a:gd name="T68" fmla="*/ 10 w 258"/>
                <a:gd name="T69" fmla="*/ 108 h 164"/>
                <a:gd name="T70" fmla="*/ 15 w 258"/>
                <a:gd name="T71" fmla="*/ 99 h 164"/>
                <a:gd name="T72" fmla="*/ 21 w 258"/>
                <a:gd name="T73" fmla="*/ 87 h 164"/>
                <a:gd name="T74" fmla="*/ 27 w 258"/>
                <a:gd name="T75" fmla="*/ 74 h 164"/>
                <a:gd name="T76" fmla="*/ 18 w 258"/>
                <a:gd name="T77" fmla="*/ 72 h 164"/>
                <a:gd name="T78" fmla="*/ 6 w 258"/>
                <a:gd name="T79" fmla="*/ 73 h 164"/>
                <a:gd name="T80" fmla="*/ 0 w 258"/>
                <a:gd name="T81" fmla="*/ 65 h 164"/>
                <a:gd name="T82" fmla="*/ 3 w 258"/>
                <a:gd name="T83" fmla="*/ 59 h 164"/>
                <a:gd name="T84" fmla="*/ 17 w 258"/>
                <a:gd name="T85" fmla="*/ 55 h 164"/>
                <a:gd name="T86" fmla="*/ 21 w 258"/>
                <a:gd name="T87" fmla="*/ 35 h 164"/>
                <a:gd name="T88" fmla="*/ 9 w 258"/>
                <a:gd name="T89" fmla="*/ 27 h 164"/>
                <a:gd name="T90" fmla="*/ 36 w 258"/>
                <a:gd name="T91" fmla="*/ 9 h 164"/>
                <a:gd name="T92" fmla="*/ 102 w 258"/>
                <a:gd name="T93" fmla="*/ 0 h 164"/>
                <a:gd name="T94" fmla="*/ 238 w 258"/>
                <a:gd name="T95" fmla="*/ 68 h 164"/>
                <a:gd name="T96" fmla="*/ 249 w 258"/>
                <a:gd name="T97" fmla="*/ 66 h 164"/>
                <a:gd name="T98" fmla="*/ 248 w 258"/>
                <a:gd name="T99" fmla="*/ 54 h 164"/>
                <a:gd name="T100" fmla="*/ 238 w 258"/>
                <a:gd name="T101" fmla="*/ 44 h 164"/>
                <a:gd name="T102" fmla="*/ 250 w 258"/>
                <a:gd name="T103" fmla="*/ 41 h 164"/>
                <a:gd name="T104" fmla="*/ 252 w 258"/>
                <a:gd name="T105" fmla="*/ 33 h 164"/>
                <a:gd name="T106" fmla="*/ 244 w 258"/>
                <a:gd name="T107" fmla="*/ 28 h 164"/>
                <a:gd name="T108" fmla="*/ 240 w 258"/>
                <a:gd name="T109" fmla="*/ 2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8" h="164">
                  <a:moveTo>
                    <a:pt x="238" y="69"/>
                  </a:moveTo>
                  <a:cubicBezTo>
                    <a:pt x="241" y="66"/>
                    <a:pt x="248" y="69"/>
                    <a:pt x="247" y="74"/>
                  </a:cubicBezTo>
                  <a:cubicBezTo>
                    <a:pt x="252" y="75"/>
                    <a:pt x="256" y="80"/>
                    <a:pt x="257" y="84"/>
                  </a:cubicBezTo>
                  <a:cubicBezTo>
                    <a:pt x="258" y="89"/>
                    <a:pt x="256" y="94"/>
                    <a:pt x="252" y="98"/>
                  </a:cubicBezTo>
                  <a:cubicBezTo>
                    <a:pt x="249" y="100"/>
                    <a:pt x="243" y="100"/>
                    <a:pt x="243" y="96"/>
                  </a:cubicBezTo>
                  <a:cubicBezTo>
                    <a:pt x="242" y="99"/>
                    <a:pt x="239" y="102"/>
                    <a:pt x="235" y="103"/>
                  </a:cubicBezTo>
                  <a:cubicBezTo>
                    <a:pt x="239" y="107"/>
                    <a:pt x="236" y="115"/>
                    <a:pt x="231" y="117"/>
                  </a:cubicBezTo>
                  <a:cubicBezTo>
                    <a:pt x="237" y="121"/>
                    <a:pt x="236" y="132"/>
                    <a:pt x="229" y="135"/>
                  </a:cubicBezTo>
                  <a:cubicBezTo>
                    <a:pt x="231" y="139"/>
                    <a:pt x="229" y="144"/>
                    <a:pt x="225" y="146"/>
                  </a:cubicBezTo>
                  <a:cubicBezTo>
                    <a:pt x="221" y="148"/>
                    <a:pt x="216" y="146"/>
                    <a:pt x="214" y="142"/>
                  </a:cubicBezTo>
                  <a:cubicBezTo>
                    <a:pt x="213" y="145"/>
                    <a:pt x="211" y="148"/>
                    <a:pt x="209" y="150"/>
                  </a:cubicBezTo>
                  <a:cubicBezTo>
                    <a:pt x="206" y="152"/>
                    <a:pt x="201" y="152"/>
                    <a:pt x="200" y="149"/>
                  </a:cubicBezTo>
                  <a:cubicBezTo>
                    <a:pt x="198" y="155"/>
                    <a:pt x="189" y="159"/>
                    <a:pt x="184" y="156"/>
                  </a:cubicBezTo>
                  <a:cubicBezTo>
                    <a:pt x="184" y="159"/>
                    <a:pt x="181" y="163"/>
                    <a:pt x="178" y="164"/>
                  </a:cubicBezTo>
                  <a:cubicBezTo>
                    <a:pt x="174" y="164"/>
                    <a:pt x="170" y="162"/>
                    <a:pt x="169" y="158"/>
                  </a:cubicBezTo>
                  <a:cubicBezTo>
                    <a:pt x="163" y="159"/>
                    <a:pt x="156" y="159"/>
                    <a:pt x="150" y="160"/>
                  </a:cubicBezTo>
                  <a:cubicBezTo>
                    <a:pt x="146" y="160"/>
                    <a:pt x="142" y="160"/>
                    <a:pt x="137" y="160"/>
                  </a:cubicBezTo>
                  <a:cubicBezTo>
                    <a:pt x="132" y="159"/>
                    <a:pt x="127" y="157"/>
                    <a:pt x="122" y="154"/>
                  </a:cubicBezTo>
                  <a:cubicBezTo>
                    <a:pt x="121" y="153"/>
                    <a:pt x="119" y="152"/>
                    <a:pt x="118" y="152"/>
                  </a:cubicBezTo>
                  <a:cubicBezTo>
                    <a:pt x="116" y="152"/>
                    <a:pt x="114" y="153"/>
                    <a:pt x="112" y="153"/>
                  </a:cubicBezTo>
                  <a:cubicBezTo>
                    <a:pt x="102" y="157"/>
                    <a:pt x="90" y="156"/>
                    <a:pt x="82" y="149"/>
                  </a:cubicBezTo>
                  <a:cubicBezTo>
                    <a:pt x="81" y="148"/>
                    <a:pt x="80" y="147"/>
                    <a:pt x="78" y="146"/>
                  </a:cubicBezTo>
                  <a:cubicBezTo>
                    <a:pt x="76" y="146"/>
                    <a:pt x="74" y="146"/>
                    <a:pt x="72" y="146"/>
                  </a:cubicBezTo>
                  <a:cubicBezTo>
                    <a:pt x="68" y="146"/>
                    <a:pt x="63" y="146"/>
                    <a:pt x="58" y="145"/>
                  </a:cubicBezTo>
                  <a:cubicBezTo>
                    <a:pt x="54" y="145"/>
                    <a:pt x="50" y="143"/>
                    <a:pt x="48" y="140"/>
                  </a:cubicBezTo>
                  <a:cubicBezTo>
                    <a:pt x="46" y="136"/>
                    <a:pt x="48" y="131"/>
                    <a:pt x="52" y="130"/>
                  </a:cubicBezTo>
                  <a:cubicBezTo>
                    <a:pt x="52" y="128"/>
                    <a:pt x="51" y="125"/>
                    <a:pt x="49" y="123"/>
                  </a:cubicBezTo>
                  <a:cubicBezTo>
                    <a:pt x="47" y="122"/>
                    <a:pt x="43" y="122"/>
                    <a:pt x="42" y="124"/>
                  </a:cubicBezTo>
                  <a:cubicBezTo>
                    <a:pt x="40" y="126"/>
                    <a:pt x="41" y="129"/>
                    <a:pt x="44" y="129"/>
                  </a:cubicBezTo>
                  <a:cubicBezTo>
                    <a:pt x="40" y="133"/>
                    <a:pt x="33" y="129"/>
                    <a:pt x="32" y="124"/>
                  </a:cubicBezTo>
                  <a:cubicBezTo>
                    <a:pt x="32" y="119"/>
                    <a:pt x="37" y="114"/>
                    <a:pt x="42" y="114"/>
                  </a:cubicBezTo>
                  <a:cubicBezTo>
                    <a:pt x="40" y="110"/>
                    <a:pt x="40" y="106"/>
                    <a:pt x="41" y="102"/>
                  </a:cubicBezTo>
                  <a:cubicBezTo>
                    <a:pt x="38" y="106"/>
                    <a:pt x="33" y="107"/>
                    <a:pt x="29" y="104"/>
                  </a:cubicBezTo>
                  <a:cubicBezTo>
                    <a:pt x="27" y="108"/>
                    <a:pt x="24" y="111"/>
                    <a:pt x="20" y="112"/>
                  </a:cubicBezTo>
                  <a:cubicBezTo>
                    <a:pt x="16" y="113"/>
                    <a:pt x="12" y="111"/>
                    <a:pt x="10" y="108"/>
                  </a:cubicBezTo>
                  <a:cubicBezTo>
                    <a:pt x="9" y="104"/>
                    <a:pt x="11" y="99"/>
                    <a:pt x="15" y="99"/>
                  </a:cubicBezTo>
                  <a:cubicBezTo>
                    <a:pt x="12" y="95"/>
                    <a:pt x="16" y="87"/>
                    <a:pt x="21" y="87"/>
                  </a:cubicBezTo>
                  <a:cubicBezTo>
                    <a:pt x="20" y="82"/>
                    <a:pt x="23" y="77"/>
                    <a:pt x="27" y="74"/>
                  </a:cubicBezTo>
                  <a:cubicBezTo>
                    <a:pt x="24" y="77"/>
                    <a:pt x="20" y="75"/>
                    <a:pt x="18" y="72"/>
                  </a:cubicBezTo>
                  <a:cubicBezTo>
                    <a:pt x="16" y="76"/>
                    <a:pt x="10" y="75"/>
                    <a:pt x="6" y="73"/>
                  </a:cubicBezTo>
                  <a:cubicBezTo>
                    <a:pt x="3" y="72"/>
                    <a:pt x="0" y="70"/>
                    <a:pt x="0" y="65"/>
                  </a:cubicBezTo>
                  <a:cubicBezTo>
                    <a:pt x="0" y="63"/>
                    <a:pt x="2" y="61"/>
                    <a:pt x="3" y="59"/>
                  </a:cubicBezTo>
                  <a:cubicBezTo>
                    <a:pt x="7" y="56"/>
                    <a:pt x="12" y="55"/>
                    <a:pt x="17" y="55"/>
                  </a:cubicBezTo>
                  <a:cubicBezTo>
                    <a:pt x="20" y="48"/>
                    <a:pt x="21" y="42"/>
                    <a:pt x="21" y="35"/>
                  </a:cubicBezTo>
                  <a:cubicBezTo>
                    <a:pt x="16" y="36"/>
                    <a:pt x="10" y="32"/>
                    <a:pt x="9" y="27"/>
                  </a:cubicBezTo>
                  <a:cubicBezTo>
                    <a:pt x="36" y="9"/>
                    <a:pt x="36" y="9"/>
                    <a:pt x="36" y="9"/>
                  </a:cubicBezTo>
                  <a:cubicBezTo>
                    <a:pt x="36" y="9"/>
                    <a:pt x="100" y="0"/>
                    <a:pt x="102" y="0"/>
                  </a:cubicBezTo>
                  <a:cubicBezTo>
                    <a:pt x="105" y="0"/>
                    <a:pt x="238" y="68"/>
                    <a:pt x="238" y="68"/>
                  </a:cubicBezTo>
                  <a:cubicBezTo>
                    <a:pt x="241" y="72"/>
                    <a:pt x="247" y="70"/>
                    <a:pt x="249" y="66"/>
                  </a:cubicBezTo>
                  <a:cubicBezTo>
                    <a:pt x="252" y="62"/>
                    <a:pt x="251" y="57"/>
                    <a:pt x="248" y="54"/>
                  </a:cubicBezTo>
                  <a:cubicBezTo>
                    <a:pt x="246" y="50"/>
                    <a:pt x="242" y="47"/>
                    <a:pt x="238" y="44"/>
                  </a:cubicBezTo>
                  <a:cubicBezTo>
                    <a:pt x="243" y="44"/>
                    <a:pt x="247" y="44"/>
                    <a:pt x="250" y="41"/>
                  </a:cubicBezTo>
                  <a:cubicBezTo>
                    <a:pt x="252" y="39"/>
                    <a:pt x="253" y="36"/>
                    <a:pt x="252" y="33"/>
                  </a:cubicBezTo>
                  <a:cubicBezTo>
                    <a:pt x="251" y="30"/>
                    <a:pt x="246" y="30"/>
                    <a:pt x="244" y="28"/>
                  </a:cubicBezTo>
                  <a:cubicBezTo>
                    <a:pt x="242" y="27"/>
                    <a:pt x="241" y="25"/>
                    <a:pt x="240" y="23"/>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186"/>
            <p:cNvSpPr/>
            <p:nvPr/>
          </p:nvSpPr>
          <p:spPr bwMode="auto">
            <a:xfrm>
              <a:off x="2766" y="2269"/>
              <a:ext cx="302" cy="460"/>
            </a:xfrm>
            <a:custGeom>
              <a:avLst/>
              <a:gdLst>
                <a:gd name="T0" fmla="*/ 114 w 126"/>
                <a:gd name="T1" fmla="*/ 21 h 193"/>
                <a:gd name="T2" fmla="*/ 43 w 126"/>
                <a:gd name="T3" fmla="*/ 3 h 193"/>
                <a:gd name="T4" fmla="*/ 3 w 126"/>
                <a:gd name="T5" fmla="*/ 51 h 193"/>
                <a:gd name="T6" fmla="*/ 3 w 126"/>
                <a:gd name="T7" fmla="*/ 126 h 193"/>
                <a:gd name="T8" fmla="*/ 38 w 126"/>
                <a:gd name="T9" fmla="*/ 169 h 193"/>
                <a:gd name="T10" fmla="*/ 38 w 126"/>
                <a:gd name="T11" fmla="*/ 189 h 193"/>
                <a:gd name="T12" fmla="*/ 38 w 126"/>
                <a:gd name="T13" fmla="*/ 193 h 193"/>
                <a:gd name="T14" fmla="*/ 117 w 126"/>
                <a:gd name="T15" fmla="*/ 193 h 193"/>
                <a:gd name="T16" fmla="*/ 126 w 126"/>
                <a:gd name="T17" fmla="*/ 35 h 193"/>
                <a:gd name="T18" fmla="*/ 114 w 126"/>
                <a:gd name="T19" fmla="*/ 2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93">
                  <a:moveTo>
                    <a:pt x="114" y="21"/>
                  </a:moveTo>
                  <a:cubicBezTo>
                    <a:pt x="43" y="3"/>
                    <a:pt x="43" y="3"/>
                    <a:pt x="43" y="3"/>
                  </a:cubicBezTo>
                  <a:cubicBezTo>
                    <a:pt x="20" y="0"/>
                    <a:pt x="5" y="28"/>
                    <a:pt x="3" y="51"/>
                  </a:cubicBezTo>
                  <a:cubicBezTo>
                    <a:pt x="2" y="76"/>
                    <a:pt x="0" y="107"/>
                    <a:pt x="3" y="126"/>
                  </a:cubicBezTo>
                  <a:cubicBezTo>
                    <a:pt x="9" y="164"/>
                    <a:pt x="38" y="169"/>
                    <a:pt x="38" y="169"/>
                  </a:cubicBezTo>
                  <a:cubicBezTo>
                    <a:pt x="38" y="169"/>
                    <a:pt x="38" y="175"/>
                    <a:pt x="38" y="189"/>
                  </a:cubicBezTo>
                  <a:cubicBezTo>
                    <a:pt x="38" y="193"/>
                    <a:pt x="38" y="193"/>
                    <a:pt x="38" y="193"/>
                  </a:cubicBezTo>
                  <a:cubicBezTo>
                    <a:pt x="117" y="193"/>
                    <a:pt x="117" y="193"/>
                    <a:pt x="117" y="193"/>
                  </a:cubicBezTo>
                  <a:cubicBezTo>
                    <a:pt x="126" y="35"/>
                    <a:pt x="126" y="35"/>
                    <a:pt x="126" y="35"/>
                  </a:cubicBezTo>
                  <a:cubicBezTo>
                    <a:pt x="126" y="28"/>
                    <a:pt x="121" y="22"/>
                    <a:pt x="114" y="21"/>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187"/>
            <p:cNvSpPr/>
            <p:nvPr/>
          </p:nvSpPr>
          <p:spPr bwMode="auto">
            <a:xfrm>
              <a:off x="2805" y="2445"/>
              <a:ext cx="24" cy="24"/>
            </a:xfrm>
            <a:custGeom>
              <a:avLst/>
              <a:gdLst>
                <a:gd name="T0" fmla="*/ 0 w 10"/>
                <a:gd name="T1" fmla="*/ 5 h 10"/>
                <a:gd name="T2" fmla="*/ 5 w 10"/>
                <a:gd name="T3" fmla="*/ 10 h 10"/>
                <a:gd name="T4" fmla="*/ 10 w 10"/>
                <a:gd name="T5" fmla="*/ 5 h 10"/>
                <a:gd name="T6" fmla="*/ 5 w 10"/>
                <a:gd name="T7" fmla="*/ 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0" y="7"/>
                    <a:pt x="2" y="9"/>
                    <a:pt x="5" y="10"/>
                  </a:cubicBezTo>
                  <a:cubicBezTo>
                    <a:pt x="7" y="10"/>
                    <a:pt x="10" y="8"/>
                    <a:pt x="10" y="5"/>
                  </a:cubicBezTo>
                  <a:cubicBezTo>
                    <a:pt x="10" y="3"/>
                    <a:pt x="8" y="0"/>
                    <a:pt x="5" y="0"/>
                  </a:cubicBezTo>
                  <a:cubicBezTo>
                    <a:pt x="2" y="0"/>
                    <a:pt x="0" y="2"/>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188"/>
            <p:cNvSpPr/>
            <p:nvPr/>
          </p:nvSpPr>
          <p:spPr bwMode="auto">
            <a:xfrm>
              <a:off x="2790" y="2417"/>
              <a:ext cx="46" cy="14"/>
            </a:xfrm>
            <a:custGeom>
              <a:avLst/>
              <a:gdLst>
                <a:gd name="T0" fmla="*/ 0 w 19"/>
                <a:gd name="T1" fmla="*/ 5 h 6"/>
                <a:gd name="T2" fmla="*/ 9 w 19"/>
                <a:gd name="T3" fmla="*/ 3 h 6"/>
                <a:gd name="T4" fmla="*/ 19 w 19"/>
                <a:gd name="T5" fmla="*/ 5 h 6"/>
                <a:gd name="T6" fmla="*/ 17 w 19"/>
                <a:gd name="T7" fmla="*/ 3 h 6"/>
                <a:gd name="T8" fmla="*/ 9 w 19"/>
                <a:gd name="T9" fmla="*/ 0 h 6"/>
                <a:gd name="T10" fmla="*/ 2 w 19"/>
                <a:gd name="T11" fmla="*/ 2 h 6"/>
                <a:gd name="T12" fmla="*/ 0 w 1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9" h="6">
                  <a:moveTo>
                    <a:pt x="0" y="5"/>
                  </a:moveTo>
                  <a:cubicBezTo>
                    <a:pt x="1" y="6"/>
                    <a:pt x="4" y="3"/>
                    <a:pt x="9" y="3"/>
                  </a:cubicBezTo>
                  <a:cubicBezTo>
                    <a:pt x="15" y="3"/>
                    <a:pt x="19" y="6"/>
                    <a:pt x="19" y="5"/>
                  </a:cubicBezTo>
                  <a:cubicBezTo>
                    <a:pt x="19" y="5"/>
                    <a:pt x="19" y="4"/>
                    <a:pt x="17" y="3"/>
                  </a:cubicBezTo>
                  <a:cubicBezTo>
                    <a:pt x="15" y="1"/>
                    <a:pt x="13" y="0"/>
                    <a:pt x="9" y="0"/>
                  </a:cubicBezTo>
                  <a:cubicBezTo>
                    <a:pt x="6" y="0"/>
                    <a:pt x="3" y="1"/>
                    <a:pt x="2" y="2"/>
                  </a:cubicBezTo>
                  <a:cubicBezTo>
                    <a:pt x="0" y="4"/>
                    <a:pt x="0" y="5"/>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189"/>
            <p:cNvSpPr/>
            <p:nvPr/>
          </p:nvSpPr>
          <p:spPr bwMode="auto">
            <a:xfrm>
              <a:off x="2924" y="2450"/>
              <a:ext cx="24" cy="24"/>
            </a:xfrm>
            <a:custGeom>
              <a:avLst/>
              <a:gdLst>
                <a:gd name="T0" fmla="*/ 0 w 10"/>
                <a:gd name="T1" fmla="*/ 4 h 10"/>
                <a:gd name="T2" fmla="*/ 5 w 10"/>
                <a:gd name="T3" fmla="*/ 9 h 10"/>
                <a:gd name="T4" fmla="*/ 10 w 10"/>
                <a:gd name="T5" fmla="*/ 5 h 10"/>
                <a:gd name="T6" fmla="*/ 6 w 10"/>
                <a:gd name="T7" fmla="*/ 0 h 10"/>
                <a:gd name="T8" fmla="*/ 0 w 10"/>
                <a:gd name="T9" fmla="*/ 4 h 10"/>
              </a:gdLst>
              <a:ahLst/>
              <a:cxnLst>
                <a:cxn ang="0">
                  <a:pos x="T0" y="T1"/>
                </a:cxn>
                <a:cxn ang="0">
                  <a:pos x="T2" y="T3"/>
                </a:cxn>
                <a:cxn ang="0">
                  <a:pos x="T4" y="T5"/>
                </a:cxn>
                <a:cxn ang="0">
                  <a:pos x="T6" y="T7"/>
                </a:cxn>
                <a:cxn ang="0">
                  <a:pos x="T8" y="T9"/>
                </a:cxn>
              </a:cxnLst>
              <a:rect l="0" t="0" r="r" b="b"/>
              <a:pathLst>
                <a:path w="10" h="10">
                  <a:moveTo>
                    <a:pt x="0" y="4"/>
                  </a:moveTo>
                  <a:cubicBezTo>
                    <a:pt x="0" y="7"/>
                    <a:pt x="2" y="9"/>
                    <a:pt x="5" y="9"/>
                  </a:cubicBezTo>
                  <a:cubicBezTo>
                    <a:pt x="8" y="10"/>
                    <a:pt x="10" y="8"/>
                    <a:pt x="10" y="5"/>
                  </a:cubicBezTo>
                  <a:cubicBezTo>
                    <a:pt x="10" y="3"/>
                    <a:pt x="8" y="0"/>
                    <a:pt x="6" y="0"/>
                  </a:cubicBezTo>
                  <a:cubicBezTo>
                    <a:pt x="3" y="0"/>
                    <a:pt x="1" y="2"/>
                    <a:pt x="0" y="4"/>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190"/>
            <p:cNvSpPr/>
            <p:nvPr/>
          </p:nvSpPr>
          <p:spPr bwMode="auto">
            <a:xfrm>
              <a:off x="2912" y="2419"/>
              <a:ext cx="48" cy="14"/>
            </a:xfrm>
            <a:custGeom>
              <a:avLst/>
              <a:gdLst>
                <a:gd name="T0" fmla="*/ 0 w 20"/>
                <a:gd name="T1" fmla="*/ 5 h 6"/>
                <a:gd name="T2" fmla="*/ 10 w 20"/>
                <a:gd name="T3" fmla="*/ 3 h 6"/>
                <a:gd name="T4" fmla="*/ 20 w 20"/>
                <a:gd name="T5" fmla="*/ 6 h 6"/>
                <a:gd name="T6" fmla="*/ 18 w 20"/>
                <a:gd name="T7" fmla="*/ 3 h 6"/>
                <a:gd name="T8" fmla="*/ 10 w 20"/>
                <a:gd name="T9" fmla="*/ 0 h 6"/>
                <a:gd name="T10" fmla="*/ 2 w 20"/>
                <a:gd name="T11" fmla="*/ 3 h 6"/>
                <a:gd name="T12" fmla="*/ 0 w 20"/>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20" h="6">
                  <a:moveTo>
                    <a:pt x="0" y="5"/>
                  </a:moveTo>
                  <a:cubicBezTo>
                    <a:pt x="1" y="6"/>
                    <a:pt x="5" y="3"/>
                    <a:pt x="10" y="3"/>
                  </a:cubicBezTo>
                  <a:cubicBezTo>
                    <a:pt x="15" y="3"/>
                    <a:pt x="19" y="6"/>
                    <a:pt x="20" y="6"/>
                  </a:cubicBezTo>
                  <a:cubicBezTo>
                    <a:pt x="20" y="5"/>
                    <a:pt x="19" y="4"/>
                    <a:pt x="18" y="3"/>
                  </a:cubicBezTo>
                  <a:cubicBezTo>
                    <a:pt x="16" y="2"/>
                    <a:pt x="13" y="0"/>
                    <a:pt x="10" y="0"/>
                  </a:cubicBezTo>
                  <a:cubicBezTo>
                    <a:pt x="7" y="0"/>
                    <a:pt x="4" y="2"/>
                    <a:pt x="2" y="3"/>
                  </a:cubicBezTo>
                  <a:cubicBezTo>
                    <a:pt x="1" y="4"/>
                    <a:pt x="0" y="5"/>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191"/>
            <p:cNvSpPr/>
            <p:nvPr/>
          </p:nvSpPr>
          <p:spPr bwMode="auto">
            <a:xfrm>
              <a:off x="2833" y="2419"/>
              <a:ext cx="41" cy="107"/>
            </a:xfrm>
            <a:custGeom>
              <a:avLst/>
              <a:gdLst>
                <a:gd name="T0" fmla="*/ 14 w 17"/>
                <a:gd name="T1" fmla="*/ 44 h 45"/>
                <a:gd name="T2" fmla="*/ 6 w 17"/>
                <a:gd name="T3" fmla="*/ 43 h 45"/>
                <a:gd name="T4" fmla="*/ 3 w 17"/>
                <a:gd name="T5" fmla="*/ 41 h 45"/>
                <a:gd name="T6" fmla="*/ 4 w 17"/>
                <a:gd name="T7" fmla="*/ 37 h 45"/>
                <a:gd name="T8" fmla="*/ 8 w 17"/>
                <a:gd name="T9" fmla="*/ 27 h 45"/>
                <a:gd name="T10" fmla="*/ 17 w 17"/>
                <a:gd name="T11" fmla="*/ 1 h 45"/>
                <a:gd name="T12" fmla="*/ 6 w 17"/>
                <a:gd name="T13" fmla="*/ 26 h 45"/>
                <a:gd name="T14" fmla="*/ 2 w 17"/>
                <a:gd name="T15" fmla="*/ 37 h 45"/>
                <a:gd name="T16" fmla="*/ 1 w 17"/>
                <a:gd name="T17" fmla="*/ 42 h 45"/>
                <a:gd name="T18" fmla="*/ 3 w 17"/>
                <a:gd name="T19" fmla="*/ 44 h 45"/>
                <a:gd name="T20" fmla="*/ 6 w 17"/>
                <a:gd name="T21" fmla="*/ 44 h 45"/>
                <a:gd name="T22" fmla="*/ 14 w 17"/>
                <a:gd name="T23"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45">
                  <a:moveTo>
                    <a:pt x="14" y="44"/>
                  </a:moveTo>
                  <a:cubicBezTo>
                    <a:pt x="14" y="44"/>
                    <a:pt x="11" y="43"/>
                    <a:pt x="6" y="43"/>
                  </a:cubicBezTo>
                  <a:cubicBezTo>
                    <a:pt x="4" y="42"/>
                    <a:pt x="3" y="42"/>
                    <a:pt x="3" y="41"/>
                  </a:cubicBezTo>
                  <a:cubicBezTo>
                    <a:pt x="3" y="40"/>
                    <a:pt x="3" y="39"/>
                    <a:pt x="4" y="37"/>
                  </a:cubicBezTo>
                  <a:cubicBezTo>
                    <a:pt x="5" y="34"/>
                    <a:pt x="6" y="31"/>
                    <a:pt x="8" y="27"/>
                  </a:cubicBezTo>
                  <a:cubicBezTo>
                    <a:pt x="13" y="13"/>
                    <a:pt x="17" y="1"/>
                    <a:pt x="17" y="1"/>
                  </a:cubicBezTo>
                  <a:cubicBezTo>
                    <a:pt x="16" y="0"/>
                    <a:pt x="11" y="12"/>
                    <a:pt x="6" y="26"/>
                  </a:cubicBezTo>
                  <a:cubicBezTo>
                    <a:pt x="4" y="30"/>
                    <a:pt x="3" y="33"/>
                    <a:pt x="2" y="37"/>
                  </a:cubicBezTo>
                  <a:cubicBezTo>
                    <a:pt x="1" y="38"/>
                    <a:pt x="0" y="40"/>
                    <a:pt x="1" y="42"/>
                  </a:cubicBezTo>
                  <a:cubicBezTo>
                    <a:pt x="1" y="43"/>
                    <a:pt x="2" y="44"/>
                    <a:pt x="3" y="44"/>
                  </a:cubicBezTo>
                  <a:cubicBezTo>
                    <a:pt x="4" y="44"/>
                    <a:pt x="5" y="44"/>
                    <a:pt x="6" y="44"/>
                  </a:cubicBezTo>
                  <a:cubicBezTo>
                    <a:pt x="11" y="44"/>
                    <a:pt x="14" y="45"/>
                    <a:pt x="14" y="44"/>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192"/>
            <p:cNvSpPr/>
            <p:nvPr/>
          </p:nvSpPr>
          <p:spPr bwMode="auto">
            <a:xfrm>
              <a:off x="2857" y="2641"/>
              <a:ext cx="122" cy="61"/>
            </a:xfrm>
            <a:custGeom>
              <a:avLst/>
              <a:gdLst>
                <a:gd name="T0" fmla="*/ 0 w 51"/>
                <a:gd name="T1" fmla="*/ 13 h 26"/>
                <a:gd name="T2" fmla="*/ 51 w 51"/>
                <a:gd name="T3" fmla="*/ 0 h 26"/>
                <a:gd name="T4" fmla="*/ 0 w 51"/>
                <a:gd name="T5" fmla="*/ 22 h 26"/>
                <a:gd name="T6" fmla="*/ 0 w 51"/>
                <a:gd name="T7" fmla="*/ 13 h 26"/>
              </a:gdLst>
              <a:ahLst/>
              <a:cxnLst>
                <a:cxn ang="0">
                  <a:pos x="T0" y="T1"/>
                </a:cxn>
                <a:cxn ang="0">
                  <a:pos x="T2" y="T3"/>
                </a:cxn>
                <a:cxn ang="0">
                  <a:pos x="T4" y="T5"/>
                </a:cxn>
                <a:cxn ang="0">
                  <a:pos x="T6" y="T7"/>
                </a:cxn>
              </a:cxnLst>
              <a:rect l="0" t="0" r="r" b="b"/>
              <a:pathLst>
                <a:path w="51" h="26">
                  <a:moveTo>
                    <a:pt x="0" y="13"/>
                  </a:moveTo>
                  <a:cubicBezTo>
                    <a:pt x="0" y="13"/>
                    <a:pt x="26" y="15"/>
                    <a:pt x="51" y="0"/>
                  </a:cubicBezTo>
                  <a:cubicBezTo>
                    <a:pt x="51" y="0"/>
                    <a:pt x="38" y="26"/>
                    <a:pt x="0" y="22"/>
                  </a:cubicBezTo>
                  <a:lnTo>
                    <a:pt x="0" y="13"/>
                  </a:ln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193"/>
            <p:cNvSpPr/>
            <p:nvPr/>
          </p:nvSpPr>
          <p:spPr bwMode="auto">
            <a:xfrm>
              <a:off x="2864" y="2538"/>
              <a:ext cx="48" cy="41"/>
            </a:xfrm>
            <a:custGeom>
              <a:avLst/>
              <a:gdLst>
                <a:gd name="T0" fmla="*/ 1 w 20"/>
                <a:gd name="T1" fmla="*/ 6 h 17"/>
                <a:gd name="T2" fmla="*/ 11 w 20"/>
                <a:gd name="T3" fmla="*/ 0 h 17"/>
                <a:gd name="T4" fmla="*/ 18 w 20"/>
                <a:gd name="T5" fmla="*/ 4 h 17"/>
                <a:gd name="T6" fmla="*/ 18 w 20"/>
                <a:gd name="T7" fmla="*/ 13 h 17"/>
                <a:gd name="T8" fmla="*/ 9 w 20"/>
                <a:gd name="T9" fmla="*/ 16 h 17"/>
                <a:gd name="T10" fmla="*/ 2 w 20"/>
                <a:gd name="T11" fmla="*/ 11 h 17"/>
                <a:gd name="T12" fmla="*/ 0 w 20"/>
                <a:gd name="T13" fmla="*/ 9 h 17"/>
                <a:gd name="T14" fmla="*/ 0 w 20"/>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1" y="6"/>
                  </a:moveTo>
                  <a:cubicBezTo>
                    <a:pt x="3" y="2"/>
                    <a:pt x="7" y="0"/>
                    <a:pt x="11" y="0"/>
                  </a:cubicBezTo>
                  <a:cubicBezTo>
                    <a:pt x="14" y="0"/>
                    <a:pt x="17" y="2"/>
                    <a:pt x="18" y="4"/>
                  </a:cubicBezTo>
                  <a:cubicBezTo>
                    <a:pt x="20" y="7"/>
                    <a:pt x="20" y="10"/>
                    <a:pt x="18" y="13"/>
                  </a:cubicBezTo>
                  <a:cubicBezTo>
                    <a:pt x="16" y="16"/>
                    <a:pt x="12" y="17"/>
                    <a:pt x="9" y="16"/>
                  </a:cubicBezTo>
                  <a:cubicBezTo>
                    <a:pt x="6" y="15"/>
                    <a:pt x="4" y="13"/>
                    <a:pt x="2" y="11"/>
                  </a:cubicBezTo>
                  <a:cubicBezTo>
                    <a:pt x="1" y="10"/>
                    <a:pt x="0" y="10"/>
                    <a:pt x="0" y="9"/>
                  </a:cubicBezTo>
                  <a:cubicBezTo>
                    <a:pt x="0" y="8"/>
                    <a:pt x="0" y="7"/>
                    <a:pt x="0" y="6"/>
                  </a:cubicBezTo>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194"/>
            <p:cNvSpPr/>
            <p:nvPr/>
          </p:nvSpPr>
          <p:spPr bwMode="auto">
            <a:xfrm>
              <a:off x="2864" y="2533"/>
              <a:ext cx="44" cy="36"/>
            </a:xfrm>
            <a:custGeom>
              <a:avLst/>
              <a:gdLst>
                <a:gd name="T0" fmla="*/ 17 w 18"/>
                <a:gd name="T1" fmla="*/ 0 h 15"/>
                <a:gd name="T2" fmla="*/ 11 w 18"/>
                <a:gd name="T3" fmla="*/ 10 h 15"/>
                <a:gd name="T4" fmla="*/ 0 w 18"/>
                <a:gd name="T5" fmla="*/ 14 h 15"/>
                <a:gd name="T6" fmla="*/ 4 w 18"/>
                <a:gd name="T7" fmla="*/ 15 h 15"/>
                <a:gd name="T8" fmla="*/ 13 w 18"/>
                <a:gd name="T9" fmla="*/ 12 h 15"/>
                <a:gd name="T10" fmla="*/ 17 w 18"/>
                <a:gd name="T11" fmla="*/ 4 h 15"/>
                <a:gd name="T12" fmla="*/ 17 w 18"/>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8" h="15">
                  <a:moveTo>
                    <a:pt x="17" y="0"/>
                  </a:moveTo>
                  <a:cubicBezTo>
                    <a:pt x="16" y="0"/>
                    <a:pt x="16" y="6"/>
                    <a:pt x="11" y="10"/>
                  </a:cubicBezTo>
                  <a:cubicBezTo>
                    <a:pt x="6" y="14"/>
                    <a:pt x="0" y="13"/>
                    <a:pt x="0" y="14"/>
                  </a:cubicBezTo>
                  <a:cubicBezTo>
                    <a:pt x="0" y="14"/>
                    <a:pt x="1" y="15"/>
                    <a:pt x="4" y="15"/>
                  </a:cubicBezTo>
                  <a:cubicBezTo>
                    <a:pt x="6" y="15"/>
                    <a:pt x="10" y="14"/>
                    <a:pt x="13" y="12"/>
                  </a:cubicBezTo>
                  <a:cubicBezTo>
                    <a:pt x="16" y="9"/>
                    <a:pt x="17" y="6"/>
                    <a:pt x="17" y="4"/>
                  </a:cubicBezTo>
                  <a:cubicBezTo>
                    <a:pt x="18" y="1"/>
                    <a:pt x="17" y="0"/>
                    <a:pt x="17"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195"/>
            <p:cNvSpPr/>
            <p:nvPr/>
          </p:nvSpPr>
          <p:spPr bwMode="auto">
            <a:xfrm>
              <a:off x="2908" y="2393"/>
              <a:ext cx="57" cy="19"/>
            </a:xfrm>
            <a:custGeom>
              <a:avLst/>
              <a:gdLst>
                <a:gd name="T0" fmla="*/ 0 w 24"/>
                <a:gd name="T1" fmla="*/ 4 h 8"/>
                <a:gd name="T2" fmla="*/ 12 w 24"/>
                <a:gd name="T3" fmla="*/ 6 h 8"/>
                <a:gd name="T4" fmla="*/ 24 w 24"/>
                <a:gd name="T5" fmla="*/ 7 h 8"/>
                <a:gd name="T6" fmla="*/ 21 w 24"/>
                <a:gd name="T7" fmla="*/ 4 h 8"/>
                <a:gd name="T8" fmla="*/ 13 w 24"/>
                <a:gd name="T9" fmla="*/ 1 h 8"/>
                <a:gd name="T10" fmla="*/ 3 w 24"/>
                <a:gd name="T11" fmla="*/ 2 h 8"/>
                <a:gd name="T12" fmla="*/ 0 w 2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0" y="4"/>
                  </a:moveTo>
                  <a:cubicBezTo>
                    <a:pt x="1" y="6"/>
                    <a:pt x="6" y="5"/>
                    <a:pt x="12" y="6"/>
                  </a:cubicBezTo>
                  <a:cubicBezTo>
                    <a:pt x="18" y="7"/>
                    <a:pt x="23" y="8"/>
                    <a:pt x="24" y="7"/>
                  </a:cubicBezTo>
                  <a:cubicBezTo>
                    <a:pt x="24" y="7"/>
                    <a:pt x="23" y="5"/>
                    <a:pt x="21" y="4"/>
                  </a:cubicBezTo>
                  <a:cubicBezTo>
                    <a:pt x="20" y="2"/>
                    <a:pt x="16" y="1"/>
                    <a:pt x="13" y="1"/>
                  </a:cubicBezTo>
                  <a:cubicBezTo>
                    <a:pt x="9" y="0"/>
                    <a:pt x="6" y="1"/>
                    <a:pt x="3" y="2"/>
                  </a:cubicBezTo>
                  <a:cubicBezTo>
                    <a:pt x="1" y="3"/>
                    <a:pt x="0" y="4"/>
                    <a:pt x="0" y="4"/>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196"/>
            <p:cNvSpPr/>
            <p:nvPr/>
          </p:nvSpPr>
          <p:spPr bwMode="auto">
            <a:xfrm>
              <a:off x="2795" y="2381"/>
              <a:ext cx="43" cy="14"/>
            </a:xfrm>
            <a:custGeom>
              <a:avLst/>
              <a:gdLst>
                <a:gd name="T0" fmla="*/ 0 w 18"/>
                <a:gd name="T1" fmla="*/ 5 h 6"/>
                <a:gd name="T2" fmla="*/ 9 w 18"/>
                <a:gd name="T3" fmla="*/ 5 h 6"/>
                <a:gd name="T4" fmla="*/ 18 w 18"/>
                <a:gd name="T5" fmla="*/ 5 h 6"/>
                <a:gd name="T6" fmla="*/ 16 w 18"/>
                <a:gd name="T7" fmla="*/ 2 h 6"/>
                <a:gd name="T8" fmla="*/ 9 w 18"/>
                <a:gd name="T9" fmla="*/ 0 h 6"/>
                <a:gd name="T10" fmla="*/ 2 w 18"/>
                <a:gd name="T11" fmla="*/ 2 h 6"/>
                <a:gd name="T12" fmla="*/ 0 w 18"/>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8" h="6">
                  <a:moveTo>
                    <a:pt x="0" y="5"/>
                  </a:moveTo>
                  <a:cubicBezTo>
                    <a:pt x="1" y="6"/>
                    <a:pt x="4" y="5"/>
                    <a:pt x="9" y="5"/>
                  </a:cubicBezTo>
                  <a:cubicBezTo>
                    <a:pt x="13" y="5"/>
                    <a:pt x="17" y="6"/>
                    <a:pt x="18" y="5"/>
                  </a:cubicBezTo>
                  <a:cubicBezTo>
                    <a:pt x="18" y="4"/>
                    <a:pt x="17" y="3"/>
                    <a:pt x="16" y="2"/>
                  </a:cubicBezTo>
                  <a:cubicBezTo>
                    <a:pt x="14" y="0"/>
                    <a:pt x="12" y="0"/>
                    <a:pt x="9" y="0"/>
                  </a:cubicBezTo>
                  <a:cubicBezTo>
                    <a:pt x="6" y="0"/>
                    <a:pt x="3" y="1"/>
                    <a:pt x="2" y="2"/>
                  </a:cubicBezTo>
                  <a:cubicBezTo>
                    <a:pt x="0" y="3"/>
                    <a:pt x="0" y="4"/>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197"/>
            <p:cNvSpPr/>
            <p:nvPr/>
          </p:nvSpPr>
          <p:spPr bwMode="auto">
            <a:xfrm>
              <a:off x="2747" y="2221"/>
              <a:ext cx="388" cy="255"/>
            </a:xfrm>
            <a:custGeom>
              <a:avLst/>
              <a:gdLst>
                <a:gd name="T0" fmla="*/ 134 w 162"/>
                <a:gd name="T1" fmla="*/ 94 h 107"/>
                <a:gd name="T2" fmla="*/ 132 w 162"/>
                <a:gd name="T3" fmla="*/ 101 h 107"/>
                <a:gd name="T4" fmla="*/ 126 w 162"/>
                <a:gd name="T5" fmla="*/ 99 h 107"/>
                <a:gd name="T6" fmla="*/ 121 w 162"/>
                <a:gd name="T7" fmla="*/ 97 h 107"/>
                <a:gd name="T8" fmla="*/ 117 w 162"/>
                <a:gd name="T9" fmla="*/ 92 h 107"/>
                <a:gd name="T10" fmla="*/ 112 w 162"/>
                <a:gd name="T11" fmla="*/ 87 h 107"/>
                <a:gd name="T12" fmla="*/ 109 w 162"/>
                <a:gd name="T13" fmla="*/ 83 h 107"/>
                <a:gd name="T14" fmla="*/ 105 w 162"/>
                <a:gd name="T15" fmla="*/ 69 h 107"/>
                <a:gd name="T16" fmla="*/ 101 w 162"/>
                <a:gd name="T17" fmla="*/ 55 h 107"/>
                <a:gd name="T18" fmla="*/ 99 w 162"/>
                <a:gd name="T19" fmla="*/ 45 h 107"/>
                <a:gd name="T20" fmla="*/ 98 w 162"/>
                <a:gd name="T21" fmla="*/ 43 h 107"/>
                <a:gd name="T22" fmla="*/ 94 w 162"/>
                <a:gd name="T23" fmla="*/ 48 h 107"/>
                <a:gd name="T24" fmla="*/ 89 w 162"/>
                <a:gd name="T25" fmla="*/ 48 h 107"/>
                <a:gd name="T26" fmla="*/ 83 w 162"/>
                <a:gd name="T27" fmla="*/ 47 h 107"/>
                <a:gd name="T28" fmla="*/ 79 w 162"/>
                <a:gd name="T29" fmla="*/ 48 h 107"/>
                <a:gd name="T30" fmla="*/ 78 w 162"/>
                <a:gd name="T31" fmla="*/ 57 h 107"/>
                <a:gd name="T32" fmla="*/ 75 w 162"/>
                <a:gd name="T33" fmla="*/ 62 h 107"/>
                <a:gd name="T34" fmla="*/ 71 w 162"/>
                <a:gd name="T35" fmla="*/ 59 h 107"/>
                <a:gd name="T36" fmla="*/ 67 w 162"/>
                <a:gd name="T37" fmla="*/ 59 h 107"/>
                <a:gd name="T38" fmla="*/ 65 w 162"/>
                <a:gd name="T39" fmla="*/ 53 h 107"/>
                <a:gd name="T40" fmla="*/ 70 w 162"/>
                <a:gd name="T41" fmla="*/ 39 h 107"/>
                <a:gd name="T42" fmla="*/ 60 w 162"/>
                <a:gd name="T43" fmla="*/ 48 h 107"/>
                <a:gd name="T44" fmla="*/ 58 w 162"/>
                <a:gd name="T45" fmla="*/ 50 h 107"/>
                <a:gd name="T46" fmla="*/ 55 w 162"/>
                <a:gd name="T47" fmla="*/ 53 h 107"/>
                <a:gd name="T48" fmla="*/ 51 w 162"/>
                <a:gd name="T49" fmla="*/ 50 h 107"/>
                <a:gd name="T50" fmla="*/ 49 w 162"/>
                <a:gd name="T51" fmla="*/ 41 h 107"/>
                <a:gd name="T52" fmla="*/ 48 w 162"/>
                <a:gd name="T53" fmla="*/ 37 h 107"/>
                <a:gd name="T54" fmla="*/ 36 w 162"/>
                <a:gd name="T55" fmla="*/ 46 h 107"/>
                <a:gd name="T56" fmla="*/ 39 w 162"/>
                <a:gd name="T57" fmla="*/ 48 h 107"/>
                <a:gd name="T58" fmla="*/ 36 w 162"/>
                <a:gd name="T59" fmla="*/ 52 h 107"/>
                <a:gd name="T60" fmla="*/ 38 w 162"/>
                <a:gd name="T61" fmla="*/ 57 h 107"/>
                <a:gd name="T62" fmla="*/ 42 w 162"/>
                <a:gd name="T63" fmla="*/ 61 h 107"/>
                <a:gd name="T64" fmla="*/ 36 w 162"/>
                <a:gd name="T65" fmla="*/ 66 h 107"/>
                <a:gd name="T66" fmla="*/ 31 w 162"/>
                <a:gd name="T67" fmla="*/ 63 h 107"/>
                <a:gd name="T68" fmla="*/ 27 w 162"/>
                <a:gd name="T69" fmla="*/ 57 h 107"/>
                <a:gd name="T70" fmla="*/ 24 w 162"/>
                <a:gd name="T71" fmla="*/ 53 h 107"/>
                <a:gd name="T72" fmla="*/ 26 w 162"/>
                <a:gd name="T73" fmla="*/ 40 h 107"/>
                <a:gd name="T74" fmla="*/ 25 w 162"/>
                <a:gd name="T75" fmla="*/ 41 h 107"/>
                <a:gd name="T76" fmla="*/ 25 w 162"/>
                <a:gd name="T77" fmla="*/ 39 h 107"/>
                <a:gd name="T78" fmla="*/ 18 w 162"/>
                <a:gd name="T79" fmla="*/ 55 h 107"/>
                <a:gd name="T80" fmla="*/ 15 w 162"/>
                <a:gd name="T81" fmla="*/ 67 h 107"/>
                <a:gd name="T82" fmla="*/ 13 w 162"/>
                <a:gd name="T83" fmla="*/ 72 h 107"/>
                <a:gd name="T84" fmla="*/ 12 w 162"/>
                <a:gd name="T85" fmla="*/ 72 h 107"/>
                <a:gd name="T86" fmla="*/ 2 w 162"/>
                <a:gd name="T87" fmla="*/ 60 h 107"/>
                <a:gd name="T88" fmla="*/ 0 w 162"/>
                <a:gd name="T89" fmla="*/ 55 h 107"/>
                <a:gd name="T90" fmla="*/ 2 w 162"/>
                <a:gd name="T91" fmla="*/ 43 h 107"/>
                <a:gd name="T92" fmla="*/ 2 w 162"/>
                <a:gd name="T93" fmla="*/ 38 h 107"/>
                <a:gd name="T94" fmla="*/ 6 w 162"/>
                <a:gd name="T95" fmla="*/ 31 h 107"/>
                <a:gd name="T96" fmla="*/ 27 w 162"/>
                <a:gd name="T97" fmla="*/ 14 h 107"/>
                <a:gd name="T98" fmla="*/ 42 w 162"/>
                <a:gd name="T99" fmla="*/ 10 h 107"/>
                <a:gd name="T100" fmla="*/ 51 w 162"/>
                <a:gd name="T101" fmla="*/ 6 h 107"/>
                <a:gd name="T102" fmla="*/ 89 w 162"/>
                <a:gd name="T103" fmla="*/ 1 h 107"/>
                <a:gd name="T104" fmla="*/ 111 w 162"/>
                <a:gd name="T105" fmla="*/ 6 h 107"/>
                <a:gd name="T106" fmla="*/ 131 w 162"/>
                <a:gd name="T107" fmla="*/ 21 h 107"/>
                <a:gd name="T108" fmla="*/ 154 w 162"/>
                <a:gd name="T109" fmla="*/ 53 h 107"/>
                <a:gd name="T110" fmla="*/ 160 w 162"/>
                <a:gd name="T111" fmla="*/ 84 h 107"/>
                <a:gd name="T112" fmla="*/ 143 w 162"/>
                <a:gd name="T113" fmla="*/ 107 h 107"/>
                <a:gd name="T114" fmla="*/ 139 w 162"/>
                <a:gd name="T115" fmla="*/ 10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07">
                  <a:moveTo>
                    <a:pt x="134" y="94"/>
                  </a:moveTo>
                  <a:cubicBezTo>
                    <a:pt x="135" y="96"/>
                    <a:pt x="134" y="100"/>
                    <a:pt x="132" y="101"/>
                  </a:cubicBezTo>
                  <a:cubicBezTo>
                    <a:pt x="130" y="103"/>
                    <a:pt x="127" y="102"/>
                    <a:pt x="126" y="99"/>
                  </a:cubicBezTo>
                  <a:cubicBezTo>
                    <a:pt x="124" y="102"/>
                    <a:pt x="120" y="99"/>
                    <a:pt x="121" y="97"/>
                  </a:cubicBezTo>
                  <a:cubicBezTo>
                    <a:pt x="119" y="98"/>
                    <a:pt x="116" y="95"/>
                    <a:pt x="117" y="92"/>
                  </a:cubicBezTo>
                  <a:cubicBezTo>
                    <a:pt x="114" y="93"/>
                    <a:pt x="113" y="89"/>
                    <a:pt x="112" y="87"/>
                  </a:cubicBezTo>
                  <a:cubicBezTo>
                    <a:pt x="111" y="85"/>
                    <a:pt x="110" y="84"/>
                    <a:pt x="109" y="83"/>
                  </a:cubicBezTo>
                  <a:cubicBezTo>
                    <a:pt x="107" y="79"/>
                    <a:pt x="105" y="74"/>
                    <a:pt x="105" y="69"/>
                  </a:cubicBezTo>
                  <a:cubicBezTo>
                    <a:pt x="102" y="65"/>
                    <a:pt x="101" y="60"/>
                    <a:pt x="101" y="55"/>
                  </a:cubicBezTo>
                  <a:cubicBezTo>
                    <a:pt x="100" y="51"/>
                    <a:pt x="100" y="48"/>
                    <a:pt x="99" y="45"/>
                  </a:cubicBezTo>
                  <a:cubicBezTo>
                    <a:pt x="99" y="44"/>
                    <a:pt x="98" y="44"/>
                    <a:pt x="98" y="43"/>
                  </a:cubicBezTo>
                  <a:cubicBezTo>
                    <a:pt x="98" y="45"/>
                    <a:pt x="96" y="47"/>
                    <a:pt x="94" y="48"/>
                  </a:cubicBezTo>
                  <a:cubicBezTo>
                    <a:pt x="92" y="48"/>
                    <a:pt x="90" y="48"/>
                    <a:pt x="89" y="48"/>
                  </a:cubicBezTo>
                  <a:cubicBezTo>
                    <a:pt x="87" y="47"/>
                    <a:pt x="85" y="47"/>
                    <a:pt x="83" y="47"/>
                  </a:cubicBezTo>
                  <a:cubicBezTo>
                    <a:pt x="82" y="47"/>
                    <a:pt x="81" y="47"/>
                    <a:pt x="79" y="48"/>
                  </a:cubicBezTo>
                  <a:cubicBezTo>
                    <a:pt x="80" y="51"/>
                    <a:pt x="79" y="54"/>
                    <a:pt x="78" y="57"/>
                  </a:cubicBezTo>
                  <a:cubicBezTo>
                    <a:pt x="78" y="59"/>
                    <a:pt x="77" y="61"/>
                    <a:pt x="75" y="62"/>
                  </a:cubicBezTo>
                  <a:cubicBezTo>
                    <a:pt x="73" y="63"/>
                    <a:pt x="71" y="61"/>
                    <a:pt x="71" y="59"/>
                  </a:cubicBezTo>
                  <a:cubicBezTo>
                    <a:pt x="70" y="61"/>
                    <a:pt x="68" y="60"/>
                    <a:pt x="67" y="59"/>
                  </a:cubicBezTo>
                  <a:cubicBezTo>
                    <a:pt x="66" y="57"/>
                    <a:pt x="65" y="55"/>
                    <a:pt x="65" y="53"/>
                  </a:cubicBezTo>
                  <a:cubicBezTo>
                    <a:pt x="66" y="48"/>
                    <a:pt x="67" y="43"/>
                    <a:pt x="70" y="39"/>
                  </a:cubicBezTo>
                  <a:cubicBezTo>
                    <a:pt x="67" y="42"/>
                    <a:pt x="63" y="45"/>
                    <a:pt x="60" y="48"/>
                  </a:cubicBezTo>
                  <a:cubicBezTo>
                    <a:pt x="59" y="49"/>
                    <a:pt x="59" y="50"/>
                    <a:pt x="58" y="50"/>
                  </a:cubicBezTo>
                  <a:cubicBezTo>
                    <a:pt x="58" y="51"/>
                    <a:pt x="56" y="53"/>
                    <a:pt x="55" y="53"/>
                  </a:cubicBezTo>
                  <a:cubicBezTo>
                    <a:pt x="54" y="52"/>
                    <a:pt x="52" y="51"/>
                    <a:pt x="51" y="50"/>
                  </a:cubicBezTo>
                  <a:cubicBezTo>
                    <a:pt x="49" y="48"/>
                    <a:pt x="46" y="43"/>
                    <a:pt x="49" y="41"/>
                  </a:cubicBezTo>
                  <a:cubicBezTo>
                    <a:pt x="47" y="40"/>
                    <a:pt x="47" y="38"/>
                    <a:pt x="48" y="37"/>
                  </a:cubicBezTo>
                  <a:cubicBezTo>
                    <a:pt x="44" y="40"/>
                    <a:pt x="40" y="43"/>
                    <a:pt x="36" y="46"/>
                  </a:cubicBezTo>
                  <a:cubicBezTo>
                    <a:pt x="38" y="45"/>
                    <a:pt x="39" y="47"/>
                    <a:pt x="39" y="48"/>
                  </a:cubicBezTo>
                  <a:cubicBezTo>
                    <a:pt x="38" y="50"/>
                    <a:pt x="37" y="51"/>
                    <a:pt x="36" y="52"/>
                  </a:cubicBezTo>
                  <a:cubicBezTo>
                    <a:pt x="37" y="53"/>
                    <a:pt x="38" y="55"/>
                    <a:pt x="38" y="57"/>
                  </a:cubicBezTo>
                  <a:cubicBezTo>
                    <a:pt x="40" y="55"/>
                    <a:pt x="43" y="59"/>
                    <a:pt x="42" y="61"/>
                  </a:cubicBezTo>
                  <a:cubicBezTo>
                    <a:pt x="41" y="64"/>
                    <a:pt x="39" y="66"/>
                    <a:pt x="36" y="66"/>
                  </a:cubicBezTo>
                  <a:cubicBezTo>
                    <a:pt x="34" y="66"/>
                    <a:pt x="31" y="65"/>
                    <a:pt x="31" y="63"/>
                  </a:cubicBezTo>
                  <a:cubicBezTo>
                    <a:pt x="29" y="63"/>
                    <a:pt x="26" y="60"/>
                    <a:pt x="27" y="57"/>
                  </a:cubicBezTo>
                  <a:cubicBezTo>
                    <a:pt x="25" y="58"/>
                    <a:pt x="24" y="55"/>
                    <a:pt x="24" y="53"/>
                  </a:cubicBezTo>
                  <a:cubicBezTo>
                    <a:pt x="24" y="48"/>
                    <a:pt x="24" y="44"/>
                    <a:pt x="26" y="40"/>
                  </a:cubicBezTo>
                  <a:cubicBezTo>
                    <a:pt x="26" y="41"/>
                    <a:pt x="25" y="41"/>
                    <a:pt x="25" y="41"/>
                  </a:cubicBezTo>
                  <a:cubicBezTo>
                    <a:pt x="24" y="40"/>
                    <a:pt x="24" y="39"/>
                    <a:pt x="25" y="39"/>
                  </a:cubicBezTo>
                  <a:cubicBezTo>
                    <a:pt x="23" y="44"/>
                    <a:pt x="21" y="49"/>
                    <a:pt x="18" y="55"/>
                  </a:cubicBezTo>
                  <a:cubicBezTo>
                    <a:pt x="17" y="59"/>
                    <a:pt x="15" y="63"/>
                    <a:pt x="15" y="67"/>
                  </a:cubicBezTo>
                  <a:cubicBezTo>
                    <a:pt x="15" y="69"/>
                    <a:pt x="15" y="72"/>
                    <a:pt x="13" y="72"/>
                  </a:cubicBezTo>
                  <a:cubicBezTo>
                    <a:pt x="13" y="72"/>
                    <a:pt x="12" y="72"/>
                    <a:pt x="12" y="72"/>
                  </a:cubicBezTo>
                  <a:cubicBezTo>
                    <a:pt x="8" y="69"/>
                    <a:pt x="4" y="65"/>
                    <a:pt x="2" y="60"/>
                  </a:cubicBezTo>
                  <a:cubicBezTo>
                    <a:pt x="1" y="58"/>
                    <a:pt x="1" y="56"/>
                    <a:pt x="0" y="55"/>
                  </a:cubicBezTo>
                  <a:cubicBezTo>
                    <a:pt x="0" y="51"/>
                    <a:pt x="2" y="47"/>
                    <a:pt x="2" y="43"/>
                  </a:cubicBezTo>
                  <a:cubicBezTo>
                    <a:pt x="2" y="41"/>
                    <a:pt x="2" y="39"/>
                    <a:pt x="2" y="38"/>
                  </a:cubicBezTo>
                  <a:cubicBezTo>
                    <a:pt x="3" y="35"/>
                    <a:pt x="5" y="33"/>
                    <a:pt x="6" y="31"/>
                  </a:cubicBezTo>
                  <a:cubicBezTo>
                    <a:pt x="12" y="24"/>
                    <a:pt x="19" y="17"/>
                    <a:pt x="27" y="14"/>
                  </a:cubicBezTo>
                  <a:cubicBezTo>
                    <a:pt x="32" y="12"/>
                    <a:pt x="37" y="12"/>
                    <a:pt x="42" y="10"/>
                  </a:cubicBezTo>
                  <a:cubicBezTo>
                    <a:pt x="45" y="9"/>
                    <a:pt x="48" y="8"/>
                    <a:pt x="51" y="6"/>
                  </a:cubicBezTo>
                  <a:cubicBezTo>
                    <a:pt x="63" y="1"/>
                    <a:pt x="76" y="0"/>
                    <a:pt x="89" y="1"/>
                  </a:cubicBezTo>
                  <a:cubicBezTo>
                    <a:pt x="96" y="2"/>
                    <a:pt x="104" y="3"/>
                    <a:pt x="111" y="6"/>
                  </a:cubicBezTo>
                  <a:cubicBezTo>
                    <a:pt x="118" y="9"/>
                    <a:pt x="125" y="15"/>
                    <a:pt x="131" y="21"/>
                  </a:cubicBezTo>
                  <a:cubicBezTo>
                    <a:pt x="140" y="30"/>
                    <a:pt x="149" y="41"/>
                    <a:pt x="154" y="53"/>
                  </a:cubicBezTo>
                  <a:cubicBezTo>
                    <a:pt x="159" y="62"/>
                    <a:pt x="162" y="74"/>
                    <a:pt x="160" y="84"/>
                  </a:cubicBezTo>
                  <a:cubicBezTo>
                    <a:pt x="159" y="95"/>
                    <a:pt x="152" y="105"/>
                    <a:pt x="143" y="107"/>
                  </a:cubicBezTo>
                  <a:cubicBezTo>
                    <a:pt x="142" y="106"/>
                    <a:pt x="141" y="105"/>
                    <a:pt x="139" y="103"/>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198"/>
            <p:cNvSpPr/>
            <p:nvPr/>
          </p:nvSpPr>
          <p:spPr bwMode="auto">
            <a:xfrm>
              <a:off x="3041" y="2445"/>
              <a:ext cx="51" cy="103"/>
            </a:xfrm>
            <a:custGeom>
              <a:avLst/>
              <a:gdLst>
                <a:gd name="T0" fmla="*/ 0 w 21"/>
                <a:gd name="T1" fmla="*/ 7 h 43"/>
                <a:gd name="T2" fmla="*/ 21 w 21"/>
                <a:gd name="T3" fmla="*/ 22 h 43"/>
                <a:gd name="T4" fmla="*/ 0 w 21"/>
                <a:gd name="T5" fmla="*/ 38 h 43"/>
                <a:gd name="T6" fmla="*/ 0 w 21"/>
                <a:gd name="T7" fmla="*/ 7 h 43"/>
              </a:gdLst>
              <a:ahLst/>
              <a:cxnLst>
                <a:cxn ang="0">
                  <a:pos x="T0" y="T1"/>
                </a:cxn>
                <a:cxn ang="0">
                  <a:pos x="T2" y="T3"/>
                </a:cxn>
                <a:cxn ang="0">
                  <a:pos x="T4" y="T5"/>
                </a:cxn>
                <a:cxn ang="0">
                  <a:pos x="T6" y="T7"/>
                </a:cxn>
              </a:cxnLst>
              <a:rect l="0" t="0" r="r" b="b"/>
              <a:pathLst>
                <a:path w="21" h="43">
                  <a:moveTo>
                    <a:pt x="0" y="7"/>
                  </a:moveTo>
                  <a:cubicBezTo>
                    <a:pt x="1" y="7"/>
                    <a:pt x="21" y="0"/>
                    <a:pt x="21" y="22"/>
                  </a:cubicBezTo>
                  <a:cubicBezTo>
                    <a:pt x="21" y="43"/>
                    <a:pt x="0" y="38"/>
                    <a:pt x="0" y="38"/>
                  </a:cubicBezTo>
                  <a:cubicBezTo>
                    <a:pt x="0" y="37"/>
                    <a:pt x="0" y="7"/>
                    <a:pt x="0" y="7"/>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199"/>
            <p:cNvSpPr/>
            <p:nvPr/>
          </p:nvSpPr>
          <p:spPr bwMode="auto">
            <a:xfrm>
              <a:off x="3056" y="2476"/>
              <a:ext cx="24" cy="45"/>
            </a:xfrm>
            <a:custGeom>
              <a:avLst/>
              <a:gdLst>
                <a:gd name="T0" fmla="*/ 0 w 10"/>
                <a:gd name="T1" fmla="*/ 17 h 19"/>
                <a:gd name="T2" fmla="*/ 1 w 10"/>
                <a:gd name="T3" fmla="*/ 17 h 19"/>
                <a:gd name="T4" fmla="*/ 4 w 10"/>
                <a:gd name="T5" fmla="*/ 17 h 19"/>
                <a:gd name="T6" fmla="*/ 8 w 10"/>
                <a:gd name="T7" fmla="*/ 9 h 19"/>
                <a:gd name="T8" fmla="*/ 7 w 10"/>
                <a:gd name="T9" fmla="*/ 4 h 19"/>
                <a:gd name="T10" fmla="*/ 5 w 10"/>
                <a:gd name="T11" fmla="*/ 1 h 19"/>
                <a:gd name="T12" fmla="*/ 2 w 10"/>
                <a:gd name="T13" fmla="*/ 2 h 19"/>
                <a:gd name="T14" fmla="*/ 2 w 10"/>
                <a:gd name="T15" fmla="*/ 3 h 19"/>
                <a:gd name="T16" fmla="*/ 2 w 10"/>
                <a:gd name="T17" fmla="*/ 2 h 19"/>
                <a:gd name="T18" fmla="*/ 3 w 10"/>
                <a:gd name="T19" fmla="*/ 0 h 19"/>
                <a:gd name="T20" fmla="*/ 5 w 10"/>
                <a:gd name="T21" fmla="*/ 0 h 19"/>
                <a:gd name="T22" fmla="*/ 9 w 10"/>
                <a:gd name="T23" fmla="*/ 3 h 19"/>
                <a:gd name="T24" fmla="*/ 10 w 10"/>
                <a:gd name="T25" fmla="*/ 9 h 19"/>
                <a:gd name="T26" fmla="*/ 4 w 10"/>
                <a:gd name="T27" fmla="*/ 18 h 19"/>
                <a:gd name="T28" fmla="*/ 1 w 10"/>
                <a:gd name="T29" fmla="*/ 18 h 19"/>
                <a:gd name="T30" fmla="*/ 0 w 10"/>
                <a:gd name="T3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19">
                  <a:moveTo>
                    <a:pt x="0" y="17"/>
                  </a:moveTo>
                  <a:cubicBezTo>
                    <a:pt x="0" y="17"/>
                    <a:pt x="1" y="17"/>
                    <a:pt x="1" y="17"/>
                  </a:cubicBezTo>
                  <a:cubicBezTo>
                    <a:pt x="2" y="17"/>
                    <a:pt x="3" y="18"/>
                    <a:pt x="4" y="17"/>
                  </a:cubicBezTo>
                  <a:cubicBezTo>
                    <a:pt x="6" y="16"/>
                    <a:pt x="8" y="13"/>
                    <a:pt x="8" y="9"/>
                  </a:cubicBezTo>
                  <a:cubicBezTo>
                    <a:pt x="8" y="7"/>
                    <a:pt x="8" y="5"/>
                    <a:pt x="7" y="4"/>
                  </a:cubicBezTo>
                  <a:cubicBezTo>
                    <a:pt x="7" y="2"/>
                    <a:pt x="6" y="1"/>
                    <a:pt x="5" y="1"/>
                  </a:cubicBezTo>
                  <a:cubicBezTo>
                    <a:pt x="4" y="1"/>
                    <a:pt x="3" y="1"/>
                    <a:pt x="2" y="2"/>
                  </a:cubicBezTo>
                  <a:cubicBezTo>
                    <a:pt x="2" y="3"/>
                    <a:pt x="2" y="3"/>
                    <a:pt x="2" y="3"/>
                  </a:cubicBezTo>
                  <a:cubicBezTo>
                    <a:pt x="2" y="3"/>
                    <a:pt x="2" y="3"/>
                    <a:pt x="2" y="2"/>
                  </a:cubicBezTo>
                  <a:cubicBezTo>
                    <a:pt x="2" y="1"/>
                    <a:pt x="2" y="1"/>
                    <a:pt x="3" y="0"/>
                  </a:cubicBezTo>
                  <a:cubicBezTo>
                    <a:pt x="3" y="0"/>
                    <a:pt x="4" y="0"/>
                    <a:pt x="5" y="0"/>
                  </a:cubicBezTo>
                  <a:cubicBezTo>
                    <a:pt x="6" y="0"/>
                    <a:pt x="8" y="2"/>
                    <a:pt x="9" y="3"/>
                  </a:cubicBezTo>
                  <a:cubicBezTo>
                    <a:pt x="9" y="5"/>
                    <a:pt x="10" y="7"/>
                    <a:pt x="10" y="9"/>
                  </a:cubicBezTo>
                  <a:cubicBezTo>
                    <a:pt x="10" y="13"/>
                    <a:pt x="7" y="17"/>
                    <a:pt x="4" y="18"/>
                  </a:cubicBezTo>
                  <a:cubicBezTo>
                    <a:pt x="3" y="19"/>
                    <a:pt x="2" y="18"/>
                    <a:pt x="1" y="18"/>
                  </a:cubicBezTo>
                  <a:cubicBezTo>
                    <a:pt x="0" y="17"/>
                    <a:pt x="0" y="17"/>
                    <a:pt x="0" y="17"/>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200"/>
            <p:cNvSpPr/>
            <p:nvPr/>
          </p:nvSpPr>
          <p:spPr bwMode="auto">
            <a:xfrm>
              <a:off x="2876" y="2386"/>
              <a:ext cx="122" cy="124"/>
            </a:xfrm>
            <a:custGeom>
              <a:avLst/>
              <a:gdLst>
                <a:gd name="T0" fmla="*/ 0 w 51"/>
                <a:gd name="T1" fmla="*/ 26 h 52"/>
                <a:gd name="T2" fmla="*/ 1 w 51"/>
                <a:gd name="T3" fmla="*/ 20 h 52"/>
                <a:gd name="T4" fmla="*/ 10 w 51"/>
                <a:gd name="T5" fmla="*/ 6 h 52"/>
                <a:gd name="T6" fmla="*/ 21 w 51"/>
                <a:gd name="T7" fmla="*/ 1 h 52"/>
                <a:gd name="T8" fmla="*/ 33 w 51"/>
                <a:gd name="T9" fmla="*/ 3 h 52"/>
                <a:gd name="T10" fmla="*/ 40 w 51"/>
                <a:gd name="T11" fmla="*/ 6 h 52"/>
                <a:gd name="T12" fmla="*/ 45 w 51"/>
                <a:gd name="T13" fmla="*/ 11 h 52"/>
                <a:gd name="T14" fmla="*/ 50 w 51"/>
                <a:gd name="T15" fmla="*/ 26 h 52"/>
                <a:gd name="T16" fmla="*/ 45 w 51"/>
                <a:gd name="T17" fmla="*/ 40 h 52"/>
                <a:gd name="T18" fmla="*/ 40 w 51"/>
                <a:gd name="T19" fmla="*/ 46 h 52"/>
                <a:gd name="T20" fmla="*/ 33 w 51"/>
                <a:gd name="T21" fmla="*/ 49 h 52"/>
                <a:gd name="T22" fmla="*/ 21 w 51"/>
                <a:gd name="T23" fmla="*/ 50 h 52"/>
                <a:gd name="T24" fmla="*/ 10 w 51"/>
                <a:gd name="T25" fmla="*/ 45 h 52"/>
                <a:gd name="T26" fmla="*/ 1 w 51"/>
                <a:gd name="T27" fmla="*/ 32 h 52"/>
                <a:gd name="T28" fmla="*/ 0 w 51"/>
                <a:gd name="T29" fmla="*/ 26 h 52"/>
                <a:gd name="T30" fmla="*/ 0 w 51"/>
                <a:gd name="T31" fmla="*/ 27 h 52"/>
                <a:gd name="T32" fmla="*/ 0 w 51"/>
                <a:gd name="T33" fmla="*/ 29 h 52"/>
                <a:gd name="T34" fmla="*/ 1 w 51"/>
                <a:gd name="T35" fmla="*/ 32 h 52"/>
                <a:gd name="T36" fmla="*/ 10 w 51"/>
                <a:gd name="T37" fmla="*/ 46 h 52"/>
                <a:gd name="T38" fmla="*/ 20 w 51"/>
                <a:gd name="T39" fmla="*/ 51 h 52"/>
                <a:gd name="T40" fmla="*/ 34 w 51"/>
                <a:gd name="T41" fmla="*/ 50 h 52"/>
                <a:gd name="T42" fmla="*/ 40 w 51"/>
                <a:gd name="T43" fmla="*/ 46 h 52"/>
                <a:gd name="T44" fmla="*/ 46 w 51"/>
                <a:gd name="T45" fmla="*/ 41 h 52"/>
                <a:gd name="T46" fmla="*/ 51 w 51"/>
                <a:gd name="T47" fmla="*/ 26 h 52"/>
                <a:gd name="T48" fmla="*/ 46 w 51"/>
                <a:gd name="T49" fmla="*/ 11 h 52"/>
                <a:gd name="T50" fmla="*/ 40 w 51"/>
                <a:gd name="T51" fmla="*/ 5 h 52"/>
                <a:gd name="T52" fmla="*/ 34 w 51"/>
                <a:gd name="T53" fmla="*/ 2 h 52"/>
                <a:gd name="T54" fmla="*/ 20 w 51"/>
                <a:gd name="T55" fmla="*/ 1 h 52"/>
                <a:gd name="T56" fmla="*/ 10 w 51"/>
                <a:gd name="T57" fmla="*/ 5 h 52"/>
                <a:gd name="T58" fmla="*/ 1 w 51"/>
                <a:gd name="T59" fmla="*/ 20 h 52"/>
                <a:gd name="T60" fmla="*/ 0 w 51"/>
                <a:gd name="T61" fmla="*/ 22 h 52"/>
                <a:gd name="T62" fmla="*/ 0 w 51"/>
                <a:gd name="T63" fmla="*/ 24 h 52"/>
                <a:gd name="T64" fmla="*/ 0 w 51"/>
                <a:gd name="T6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2">
                  <a:moveTo>
                    <a:pt x="0" y="26"/>
                  </a:moveTo>
                  <a:cubicBezTo>
                    <a:pt x="0" y="26"/>
                    <a:pt x="0" y="23"/>
                    <a:pt x="1" y="20"/>
                  </a:cubicBezTo>
                  <a:cubicBezTo>
                    <a:pt x="2" y="16"/>
                    <a:pt x="4" y="10"/>
                    <a:pt x="10" y="6"/>
                  </a:cubicBezTo>
                  <a:cubicBezTo>
                    <a:pt x="13" y="4"/>
                    <a:pt x="16" y="2"/>
                    <a:pt x="21" y="1"/>
                  </a:cubicBezTo>
                  <a:cubicBezTo>
                    <a:pt x="25" y="1"/>
                    <a:pt x="29" y="1"/>
                    <a:pt x="33" y="3"/>
                  </a:cubicBezTo>
                  <a:cubicBezTo>
                    <a:pt x="36" y="3"/>
                    <a:pt x="38" y="4"/>
                    <a:pt x="40" y="6"/>
                  </a:cubicBezTo>
                  <a:cubicBezTo>
                    <a:pt x="42" y="7"/>
                    <a:pt x="43" y="9"/>
                    <a:pt x="45" y="11"/>
                  </a:cubicBezTo>
                  <a:cubicBezTo>
                    <a:pt x="48" y="15"/>
                    <a:pt x="50" y="20"/>
                    <a:pt x="50" y="26"/>
                  </a:cubicBezTo>
                  <a:cubicBezTo>
                    <a:pt x="50" y="31"/>
                    <a:pt x="48" y="36"/>
                    <a:pt x="45" y="40"/>
                  </a:cubicBezTo>
                  <a:cubicBezTo>
                    <a:pt x="43" y="42"/>
                    <a:pt x="42" y="44"/>
                    <a:pt x="40" y="46"/>
                  </a:cubicBezTo>
                  <a:cubicBezTo>
                    <a:pt x="38" y="47"/>
                    <a:pt x="36" y="48"/>
                    <a:pt x="33" y="49"/>
                  </a:cubicBezTo>
                  <a:cubicBezTo>
                    <a:pt x="29" y="51"/>
                    <a:pt x="25" y="51"/>
                    <a:pt x="21" y="50"/>
                  </a:cubicBezTo>
                  <a:cubicBezTo>
                    <a:pt x="16" y="49"/>
                    <a:pt x="13" y="48"/>
                    <a:pt x="10" y="45"/>
                  </a:cubicBezTo>
                  <a:cubicBezTo>
                    <a:pt x="4" y="41"/>
                    <a:pt x="2" y="36"/>
                    <a:pt x="1" y="32"/>
                  </a:cubicBezTo>
                  <a:cubicBezTo>
                    <a:pt x="0" y="28"/>
                    <a:pt x="0" y="26"/>
                    <a:pt x="0" y="26"/>
                  </a:cubicBezTo>
                  <a:cubicBezTo>
                    <a:pt x="0" y="26"/>
                    <a:pt x="0" y="26"/>
                    <a:pt x="0" y="27"/>
                  </a:cubicBezTo>
                  <a:cubicBezTo>
                    <a:pt x="0" y="28"/>
                    <a:pt x="0" y="28"/>
                    <a:pt x="0" y="29"/>
                  </a:cubicBezTo>
                  <a:cubicBezTo>
                    <a:pt x="0" y="30"/>
                    <a:pt x="0" y="31"/>
                    <a:pt x="1" y="32"/>
                  </a:cubicBezTo>
                  <a:cubicBezTo>
                    <a:pt x="1" y="36"/>
                    <a:pt x="4" y="41"/>
                    <a:pt x="10" y="46"/>
                  </a:cubicBezTo>
                  <a:cubicBezTo>
                    <a:pt x="13" y="48"/>
                    <a:pt x="16" y="50"/>
                    <a:pt x="20" y="51"/>
                  </a:cubicBezTo>
                  <a:cubicBezTo>
                    <a:pt x="25" y="52"/>
                    <a:pt x="29" y="51"/>
                    <a:pt x="34" y="50"/>
                  </a:cubicBezTo>
                  <a:cubicBezTo>
                    <a:pt x="36" y="49"/>
                    <a:pt x="38" y="48"/>
                    <a:pt x="40" y="46"/>
                  </a:cubicBezTo>
                  <a:cubicBezTo>
                    <a:pt x="42" y="45"/>
                    <a:pt x="44" y="43"/>
                    <a:pt x="46" y="41"/>
                  </a:cubicBezTo>
                  <a:cubicBezTo>
                    <a:pt x="49" y="37"/>
                    <a:pt x="51" y="31"/>
                    <a:pt x="51" y="26"/>
                  </a:cubicBezTo>
                  <a:cubicBezTo>
                    <a:pt x="51" y="20"/>
                    <a:pt x="49" y="15"/>
                    <a:pt x="46" y="11"/>
                  </a:cubicBezTo>
                  <a:cubicBezTo>
                    <a:pt x="44" y="8"/>
                    <a:pt x="42" y="7"/>
                    <a:pt x="40" y="5"/>
                  </a:cubicBezTo>
                  <a:cubicBezTo>
                    <a:pt x="38" y="4"/>
                    <a:pt x="36" y="2"/>
                    <a:pt x="34" y="2"/>
                  </a:cubicBezTo>
                  <a:cubicBezTo>
                    <a:pt x="29" y="0"/>
                    <a:pt x="25" y="0"/>
                    <a:pt x="20" y="1"/>
                  </a:cubicBezTo>
                  <a:cubicBezTo>
                    <a:pt x="16" y="1"/>
                    <a:pt x="13" y="3"/>
                    <a:pt x="10" y="5"/>
                  </a:cubicBezTo>
                  <a:cubicBezTo>
                    <a:pt x="4" y="10"/>
                    <a:pt x="1" y="16"/>
                    <a:pt x="1" y="20"/>
                  </a:cubicBezTo>
                  <a:cubicBezTo>
                    <a:pt x="0" y="20"/>
                    <a:pt x="0" y="21"/>
                    <a:pt x="0" y="22"/>
                  </a:cubicBezTo>
                  <a:cubicBezTo>
                    <a:pt x="0" y="23"/>
                    <a:pt x="0" y="24"/>
                    <a:pt x="0" y="24"/>
                  </a:cubicBezTo>
                  <a:cubicBezTo>
                    <a:pt x="0" y="25"/>
                    <a:pt x="0" y="26"/>
                    <a:pt x="0" y="26"/>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201"/>
            <p:cNvSpPr/>
            <p:nvPr/>
          </p:nvSpPr>
          <p:spPr bwMode="auto">
            <a:xfrm>
              <a:off x="2733" y="2386"/>
              <a:ext cx="122" cy="124"/>
            </a:xfrm>
            <a:custGeom>
              <a:avLst/>
              <a:gdLst>
                <a:gd name="T0" fmla="*/ 0 w 51"/>
                <a:gd name="T1" fmla="*/ 26 h 52"/>
                <a:gd name="T2" fmla="*/ 1 w 51"/>
                <a:gd name="T3" fmla="*/ 20 h 52"/>
                <a:gd name="T4" fmla="*/ 10 w 51"/>
                <a:gd name="T5" fmla="*/ 6 h 52"/>
                <a:gd name="T6" fmla="*/ 21 w 51"/>
                <a:gd name="T7" fmla="*/ 1 h 52"/>
                <a:gd name="T8" fmla="*/ 34 w 51"/>
                <a:gd name="T9" fmla="*/ 3 h 52"/>
                <a:gd name="T10" fmla="*/ 40 w 51"/>
                <a:gd name="T11" fmla="*/ 6 h 52"/>
                <a:gd name="T12" fmla="*/ 45 w 51"/>
                <a:gd name="T13" fmla="*/ 11 h 52"/>
                <a:gd name="T14" fmla="*/ 50 w 51"/>
                <a:gd name="T15" fmla="*/ 26 h 52"/>
                <a:gd name="T16" fmla="*/ 45 w 51"/>
                <a:gd name="T17" fmla="*/ 40 h 52"/>
                <a:gd name="T18" fmla="*/ 40 w 51"/>
                <a:gd name="T19" fmla="*/ 46 h 52"/>
                <a:gd name="T20" fmla="*/ 34 w 51"/>
                <a:gd name="T21" fmla="*/ 49 h 52"/>
                <a:gd name="T22" fmla="*/ 21 w 51"/>
                <a:gd name="T23" fmla="*/ 50 h 52"/>
                <a:gd name="T24" fmla="*/ 10 w 51"/>
                <a:gd name="T25" fmla="*/ 45 h 52"/>
                <a:gd name="T26" fmla="*/ 1 w 51"/>
                <a:gd name="T27" fmla="*/ 32 h 52"/>
                <a:gd name="T28" fmla="*/ 0 w 51"/>
                <a:gd name="T29" fmla="*/ 26 h 52"/>
                <a:gd name="T30" fmla="*/ 0 w 51"/>
                <a:gd name="T31" fmla="*/ 27 h 52"/>
                <a:gd name="T32" fmla="*/ 0 w 51"/>
                <a:gd name="T33" fmla="*/ 29 h 52"/>
                <a:gd name="T34" fmla="*/ 1 w 51"/>
                <a:gd name="T35" fmla="*/ 32 h 52"/>
                <a:gd name="T36" fmla="*/ 10 w 51"/>
                <a:gd name="T37" fmla="*/ 46 h 52"/>
                <a:gd name="T38" fmla="*/ 21 w 51"/>
                <a:gd name="T39" fmla="*/ 51 h 52"/>
                <a:gd name="T40" fmla="*/ 34 w 51"/>
                <a:gd name="T41" fmla="*/ 50 h 52"/>
                <a:gd name="T42" fmla="*/ 40 w 51"/>
                <a:gd name="T43" fmla="*/ 46 h 52"/>
                <a:gd name="T44" fmla="*/ 46 w 51"/>
                <a:gd name="T45" fmla="*/ 41 h 52"/>
                <a:gd name="T46" fmla="*/ 51 w 51"/>
                <a:gd name="T47" fmla="*/ 26 h 52"/>
                <a:gd name="T48" fmla="*/ 46 w 51"/>
                <a:gd name="T49" fmla="*/ 11 h 52"/>
                <a:gd name="T50" fmla="*/ 40 w 51"/>
                <a:gd name="T51" fmla="*/ 5 h 52"/>
                <a:gd name="T52" fmla="*/ 34 w 51"/>
                <a:gd name="T53" fmla="*/ 2 h 52"/>
                <a:gd name="T54" fmla="*/ 21 w 51"/>
                <a:gd name="T55" fmla="*/ 1 h 52"/>
                <a:gd name="T56" fmla="*/ 10 w 51"/>
                <a:gd name="T57" fmla="*/ 5 h 52"/>
                <a:gd name="T58" fmla="*/ 1 w 51"/>
                <a:gd name="T59" fmla="*/ 20 h 52"/>
                <a:gd name="T60" fmla="*/ 0 w 51"/>
                <a:gd name="T61" fmla="*/ 22 h 52"/>
                <a:gd name="T62" fmla="*/ 0 w 51"/>
                <a:gd name="T63" fmla="*/ 24 h 52"/>
                <a:gd name="T64" fmla="*/ 0 w 51"/>
                <a:gd name="T6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2">
                  <a:moveTo>
                    <a:pt x="0" y="26"/>
                  </a:moveTo>
                  <a:cubicBezTo>
                    <a:pt x="0" y="26"/>
                    <a:pt x="0" y="23"/>
                    <a:pt x="1" y="20"/>
                  </a:cubicBezTo>
                  <a:cubicBezTo>
                    <a:pt x="2" y="16"/>
                    <a:pt x="5" y="10"/>
                    <a:pt x="10" y="6"/>
                  </a:cubicBezTo>
                  <a:cubicBezTo>
                    <a:pt x="13" y="4"/>
                    <a:pt x="17" y="2"/>
                    <a:pt x="21" y="1"/>
                  </a:cubicBezTo>
                  <a:cubicBezTo>
                    <a:pt x="25" y="1"/>
                    <a:pt x="29" y="1"/>
                    <a:pt x="34" y="3"/>
                  </a:cubicBezTo>
                  <a:cubicBezTo>
                    <a:pt x="36" y="3"/>
                    <a:pt x="38" y="4"/>
                    <a:pt x="40" y="6"/>
                  </a:cubicBezTo>
                  <a:cubicBezTo>
                    <a:pt x="42" y="7"/>
                    <a:pt x="44" y="9"/>
                    <a:pt x="45" y="11"/>
                  </a:cubicBezTo>
                  <a:cubicBezTo>
                    <a:pt x="48" y="15"/>
                    <a:pt x="50" y="20"/>
                    <a:pt x="50" y="26"/>
                  </a:cubicBezTo>
                  <a:cubicBezTo>
                    <a:pt x="50" y="31"/>
                    <a:pt x="48" y="36"/>
                    <a:pt x="45" y="40"/>
                  </a:cubicBezTo>
                  <a:cubicBezTo>
                    <a:pt x="44" y="42"/>
                    <a:pt x="42" y="44"/>
                    <a:pt x="40" y="46"/>
                  </a:cubicBezTo>
                  <a:cubicBezTo>
                    <a:pt x="38" y="47"/>
                    <a:pt x="36" y="48"/>
                    <a:pt x="34" y="49"/>
                  </a:cubicBezTo>
                  <a:cubicBezTo>
                    <a:pt x="29" y="51"/>
                    <a:pt x="25" y="51"/>
                    <a:pt x="21" y="50"/>
                  </a:cubicBezTo>
                  <a:cubicBezTo>
                    <a:pt x="17" y="49"/>
                    <a:pt x="13" y="48"/>
                    <a:pt x="10" y="45"/>
                  </a:cubicBezTo>
                  <a:cubicBezTo>
                    <a:pt x="5" y="41"/>
                    <a:pt x="2" y="36"/>
                    <a:pt x="1" y="32"/>
                  </a:cubicBezTo>
                  <a:cubicBezTo>
                    <a:pt x="0" y="28"/>
                    <a:pt x="0" y="26"/>
                    <a:pt x="0" y="26"/>
                  </a:cubicBezTo>
                  <a:cubicBezTo>
                    <a:pt x="0" y="26"/>
                    <a:pt x="0" y="26"/>
                    <a:pt x="0" y="27"/>
                  </a:cubicBezTo>
                  <a:cubicBezTo>
                    <a:pt x="0" y="28"/>
                    <a:pt x="0" y="28"/>
                    <a:pt x="0" y="29"/>
                  </a:cubicBezTo>
                  <a:cubicBezTo>
                    <a:pt x="0" y="30"/>
                    <a:pt x="0" y="31"/>
                    <a:pt x="1" y="32"/>
                  </a:cubicBezTo>
                  <a:cubicBezTo>
                    <a:pt x="2" y="36"/>
                    <a:pt x="4" y="41"/>
                    <a:pt x="10" y="46"/>
                  </a:cubicBezTo>
                  <a:cubicBezTo>
                    <a:pt x="13" y="48"/>
                    <a:pt x="16" y="50"/>
                    <a:pt x="21" y="51"/>
                  </a:cubicBezTo>
                  <a:cubicBezTo>
                    <a:pt x="25" y="52"/>
                    <a:pt x="29" y="51"/>
                    <a:pt x="34" y="50"/>
                  </a:cubicBezTo>
                  <a:cubicBezTo>
                    <a:pt x="36" y="49"/>
                    <a:pt x="38" y="48"/>
                    <a:pt x="40" y="46"/>
                  </a:cubicBezTo>
                  <a:cubicBezTo>
                    <a:pt x="42" y="45"/>
                    <a:pt x="44" y="43"/>
                    <a:pt x="46" y="41"/>
                  </a:cubicBezTo>
                  <a:cubicBezTo>
                    <a:pt x="49" y="37"/>
                    <a:pt x="51" y="31"/>
                    <a:pt x="51" y="26"/>
                  </a:cubicBezTo>
                  <a:cubicBezTo>
                    <a:pt x="51" y="20"/>
                    <a:pt x="49" y="15"/>
                    <a:pt x="46" y="11"/>
                  </a:cubicBezTo>
                  <a:cubicBezTo>
                    <a:pt x="44" y="8"/>
                    <a:pt x="42" y="7"/>
                    <a:pt x="40" y="5"/>
                  </a:cubicBezTo>
                  <a:cubicBezTo>
                    <a:pt x="38" y="4"/>
                    <a:pt x="36" y="2"/>
                    <a:pt x="34" y="2"/>
                  </a:cubicBezTo>
                  <a:cubicBezTo>
                    <a:pt x="29" y="0"/>
                    <a:pt x="25" y="0"/>
                    <a:pt x="21" y="1"/>
                  </a:cubicBezTo>
                  <a:cubicBezTo>
                    <a:pt x="16" y="1"/>
                    <a:pt x="13" y="3"/>
                    <a:pt x="10" y="5"/>
                  </a:cubicBezTo>
                  <a:cubicBezTo>
                    <a:pt x="4" y="10"/>
                    <a:pt x="2" y="16"/>
                    <a:pt x="1" y="20"/>
                  </a:cubicBezTo>
                  <a:cubicBezTo>
                    <a:pt x="0" y="20"/>
                    <a:pt x="0" y="21"/>
                    <a:pt x="0" y="22"/>
                  </a:cubicBezTo>
                  <a:cubicBezTo>
                    <a:pt x="0" y="23"/>
                    <a:pt x="0" y="24"/>
                    <a:pt x="0" y="24"/>
                  </a:cubicBezTo>
                  <a:cubicBezTo>
                    <a:pt x="0" y="25"/>
                    <a:pt x="0" y="26"/>
                    <a:pt x="0" y="26"/>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202"/>
            <p:cNvSpPr/>
            <p:nvPr/>
          </p:nvSpPr>
          <p:spPr bwMode="auto">
            <a:xfrm>
              <a:off x="2850" y="2429"/>
              <a:ext cx="29" cy="4"/>
            </a:xfrm>
            <a:custGeom>
              <a:avLst/>
              <a:gdLst>
                <a:gd name="T0" fmla="*/ 0 w 12"/>
                <a:gd name="T1" fmla="*/ 2 h 2"/>
                <a:gd name="T2" fmla="*/ 6 w 12"/>
                <a:gd name="T3" fmla="*/ 1 h 2"/>
                <a:gd name="T4" fmla="*/ 12 w 12"/>
                <a:gd name="T5" fmla="*/ 1 h 2"/>
                <a:gd name="T6" fmla="*/ 6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cubicBezTo>
                    <a:pt x="0" y="2"/>
                    <a:pt x="3" y="1"/>
                    <a:pt x="6" y="1"/>
                  </a:cubicBezTo>
                  <a:cubicBezTo>
                    <a:pt x="9" y="1"/>
                    <a:pt x="12" y="2"/>
                    <a:pt x="12" y="1"/>
                  </a:cubicBezTo>
                  <a:cubicBezTo>
                    <a:pt x="12" y="1"/>
                    <a:pt x="9" y="0"/>
                    <a:pt x="6" y="0"/>
                  </a:cubicBezTo>
                  <a:cubicBezTo>
                    <a:pt x="3" y="0"/>
                    <a:pt x="0" y="2"/>
                    <a:pt x="0" y="2"/>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203"/>
            <p:cNvSpPr/>
            <p:nvPr/>
          </p:nvSpPr>
          <p:spPr bwMode="auto">
            <a:xfrm>
              <a:off x="2996" y="2452"/>
              <a:ext cx="53" cy="10"/>
            </a:xfrm>
            <a:custGeom>
              <a:avLst/>
              <a:gdLst>
                <a:gd name="T0" fmla="*/ 0 w 22"/>
                <a:gd name="T1" fmla="*/ 0 h 4"/>
                <a:gd name="T2" fmla="*/ 11 w 22"/>
                <a:gd name="T3" fmla="*/ 3 h 4"/>
                <a:gd name="T4" fmla="*/ 22 w 22"/>
                <a:gd name="T5" fmla="*/ 4 h 4"/>
                <a:gd name="T6" fmla="*/ 11 w 22"/>
                <a:gd name="T7" fmla="*/ 2 h 4"/>
                <a:gd name="T8" fmla="*/ 0 w 22"/>
                <a:gd name="T9" fmla="*/ 0 h 4"/>
              </a:gdLst>
              <a:ahLst/>
              <a:cxnLst>
                <a:cxn ang="0">
                  <a:pos x="T0" y="T1"/>
                </a:cxn>
                <a:cxn ang="0">
                  <a:pos x="T2" y="T3"/>
                </a:cxn>
                <a:cxn ang="0">
                  <a:pos x="T4" y="T5"/>
                </a:cxn>
                <a:cxn ang="0">
                  <a:pos x="T6" y="T7"/>
                </a:cxn>
                <a:cxn ang="0">
                  <a:pos x="T8" y="T9"/>
                </a:cxn>
              </a:cxnLst>
              <a:rect l="0" t="0" r="r" b="b"/>
              <a:pathLst>
                <a:path w="22" h="4">
                  <a:moveTo>
                    <a:pt x="0" y="0"/>
                  </a:moveTo>
                  <a:cubicBezTo>
                    <a:pt x="0" y="0"/>
                    <a:pt x="5" y="2"/>
                    <a:pt x="11" y="3"/>
                  </a:cubicBezTo>
                  <a:cubicBezTo>
                    <a:pt x="17" y="4"/>
                    <a:pt x="22" y="4"/>
                    <a:pt x="22" y="4"/>
                  </a:cubicBezTo>
                  <a:cubicBezTo>
                    <a:pt x="22" y="3"/>
                    <a:pt x="17" y="3"/>
                    <a:pt x="11" y="2"/>
                  </a:cubicBezTo>
                  <a:cubicBezTo>
                    <a:pt x="5" y="1"/>
                    <a:pt x="0"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204"/>
            <p:cNvSpPr/>
            <p:nvPr/>
          </p:nvSpPr>
          <p:spPr bwMode="auto">
            <a:xfrm>
              <a:off x="2881" y="2438"/>
              <a:ext cx="43" cy="60"/>
            </a:xfrm>
            <a:custGeom>
              <a:avLst/>
              <a:gdLst>
                <a:gd name="T0" fmla="*/ 1 w 18"/>
                <a:gd name="T1" fmla="*/ 0 h 25"/>
                <a:gd name="T2" fmla="*/ 1 w 18"/>
                <a:gd name="T3" fmla="*/ 4 h 25"/>
                <a:gd name="T4" fmla="*/ 5 w 18"/>
                <a:gd name="T5" fmla="*/ 15 h 25"/>
                <a:gd name="T6" fmla="*/ 13 w 18"/>
                <a:gd name="T7" fmla="*/ 23 h 25"/>
                <a:gd name="T8" fmla="*/ 18 w 18"/>
                <a:gd name="T9" fmla="*/ 24 h 25"/>
                <a:gd name="T10" fmla="*/ 13 w 18"/>
                <a:gd name="T11" fmla="*/ 23 h 25"/>
                <a:gd name="T12" fmla="*/ 6 w 18"/>
                <a:gd name="T13" fmla="*/ 15 h 25"/>
                <a:gd name="T14" fmla="*/ 2 w 18"/>
                <a:gd name="T15" fmla="*/ 4 h 25"/>
                <a:gd name="T16" fmla="*/ 1 w 1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5">
                  <a:moveTo>
                    <a:pt x="1" y="0"/>
                  </a:moveTo>
                  <a:cubicBezTo>
                    <a:pt x="0" y="0"/>
                    <a:pt x="0" y="2"/>
                    <a:pt x="1" y="4"/>
                  </a:cubicBezTo>
                  <a:cubicBezTo>
                    <a:pt x="1" y="7"/>
                    <a:pt x="3" y="11"/>
                    <a:pt x="5" y="15"/>
                  </a:cubicBezTo>
                  <a:cubicBezTo>
                    <a:pt x="7" y="19"/>
                    <a:pt x="10" y="22"/>
                    <a:pt x="13" y="23"/>
                  </a:cubicBezTo>
                  <a:cubicBezTo>
                    <a:pt x="16" y="25"/>
                    <a:pt x="18" y="25"/>
                    <a:pt x="18" y="24"/>
                  </a:cubicBezTo>
                  <a:cubicBezTo>
                    <a:pt x="18" y="24"/>
                    <a:pt x="16" y="24"/>
                    <a:pt x="13" y="23"/>
                  </a:cubicBezTo>
                  <a:cubicBezTo>
                    <a:pt x="11" y="21"/>
                    <a:pt x="8" y="18"/>
                    <a:pt x="6" y="15"/>
                  </a:cubicBezTo>
                  <a:cubicBezTo>
                    <a:pt x="3" y="11"/>
                    <a:pt x="2" y="7"/>
                    <a:pt x="2" y="4"/>
                  </a:cubicBezTo>
                  <a:cubicBezTo>
                    <a:pt x="1" y="2"/>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205"/>
            <p:cNvSpPr/>
            <p:nvPr/>
          </p:nvSpPr>
          <p:spPr bwMode="auto">
            <a:xfrm>
              <a:off x="2740" y="2409"/>
              <a:ext cx="17" cy="67"/>
            </a:xfrm>
            <a:custGeom>
              <a:avLst/>
              <a:gdLst>
                <a:gd name="T0" fmla="*/ 5 w 7"/>
                <a:gd name="T1" fmla="*/ 28 h 28"/>
                <a:gd name="T2" fmla="*/ 3 w 7"/>
                <a:gd name="T3" fmla="*/ 24 h 28"/>
                <a:gd name="T4" fmla="*/ 1 w 7"/>
                <a:gd name="T5" fmla="*/ 20 h 28"/>
                <a:gd name="T6" fmla="*/ 1 w 7"/>
                <a:gd name="T7" fmla="*/ 14 h 28"/>
                <a:gd name="T8" fmla="*/ 4 w 7"/>
                <a:gd name="T9" fmla="*/ 4 h 28"/>
                <a:gd name="T10" fmla="*/ 7 w 7"/>
                <a:gd name="T11" fmla="*/ 0 h 28"/>
                <a:gd name="T12" fmla="*/ 6 w 7"/>
                <a:gd name="T13" fmla="*/ 1 h 28"/>
                <a:gd name="T14" fmla="*/ 3 w 7"/>
                <a:gd name="T15" fmla="*/ 3 h 28"/>
                <a:gd name="T16" fmla="*/ 0 w 7"/>
                <a:gd name="T17" fmla="*/ 14 h 28"/>
                <a:gd name="T18" fmla="*/ 0 w 7"/>
                <a:gd name="T19" fmla="*/ 20 h 28"/>
                <a:gd name="T20" fmla="*/ 2 w 7"/>
                <a:gd name="T21" fmla="*/ 24 h 28"/>
                <a:gd name="T22" fmla="*/ 5 w 7"/>
                <a:gd name="T2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28">
                  <a:moveTo>
                    <a:pt x="5" y="28"/>
                  </a:moveTo>
                  <a:cubicBezTo>
                    <a:pt x="5" y="28"/>
                    <a:pt x="4" y="26"/>
                    <a:pt x="3" y="24"/>
                  </a:cubicBezTo>
                  <a:cubicBezTo>
                    <a:pt x="2" y="23"/>
                    <a:pt x="2" y="21"/>
                    <a:pt x="1" y="20"/>
                  </a:cubicBezTo>
                  <a:cubicBezTo>
                    <a:pt x="1" y="18"/>
                    <a:pt x="1" y="16"/>
                    <a:pt x="1" y="14"/>
                  </a:cubicBezTo>
                  <a:cubicBezTo>
                    <a:pt x="2" y="10"/>
                    <a:pt x="3" y="6"/>
                    <a:pt x="4" y="4"/>
                  </a:cubicBezTo>
                  <a:cubicBezTo>
                    <a:pt x="5" y="1"/>
                    <a:pt x="7" y="0"/>
                    <a:pt x="7" y="0"/>
                  </a:cubicBezTo>
                  <a:cubicBezTo>
                    <a:pt x="7" y="0"/>
                    <a:pt x="6" y="0"/>
                    <a:pt x="6" y="1"/>
                  </a:cubicBezTo>
                  <a:cubicBezTo>
                    <a:pt x="5" y="1"/>
                    <a:pt x="4" y="2"/>
                    <a:pt x="3" y="3"/>
                  </a:cubicBezTo>
                  <a:cubicBezTo>
                    <a:pt x="2" y="6"/>
                    <a:pt x="1" y="9"/>
                    <a:pt x="0" y="14"/>
                  </a:cubicBezTo>
                  <a:cubicBezTo>
                    <a:pt x="0" y="16"/>
                    <a:pt x="0" y="18"/>
                    <a:pt x="0" y="20"/>
                  </a:cubicBezTo>
                  <a:cubicBezTo>
                    <a:pt x="1" y="22"/>
                    <a:pt x="2" y="23"/>
                    <a:pt x="2" y="24"/>
                  </a:cubicBezTo>
                  <a:cubicBezTo>
                    <a:pt x="4" y="27"/>
                    <a:pt x="5" y="28"/>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206"/>
            <p:cNvSpPr/>
            <p:nvPr/>
          </p:nvSpPr>
          <p:spPr bwMode="auto">
            <a:xfrm>
              <a:off x="3051" y="2526"/>
              <a:ext cx="38" cy="41"/>
            </a:xfrm>
            <a:custGeom>
              <a:avLst/>
              <a:gdLst>
                <a:gd name="T0" fmla="*/ 11 w 16"/>
                <a:gd name="T1" fmla="*/ 3 h 17"/>
                <a:gd name="T2" fmla="*/ 13 w 16"/>
                <a:gd name="T3" fmla="*/ 4 h 17"/>
                <a:gd name="T4" fmla="*/ 15 w 16"/>
                <a:gd name="T5" fmla="*/ 7 h 17"/>
                <a:gd name="T6" fmla="*/ 14 w 16"/>
                <a:gd name="T7" fmla="*/ 13 h 17"/>
                <a:gd name="T8" fmla="*/ 7 w 16"/>
                <a:gd name="T9" fmla="*/ 15 h 17"/>
                <a:gd name="T10" fmla="*/ 2 w 16"/>
                <a:gd name="T11" fmla="*/ 10 h 17"/>
                <a:gd name="T12" fmla="*/ 3 w 16"/>
                <a:gd name="T13" fmla="*/ 4 h 17"/>
                <a:gd name="T14" fmla="*/ 6 w 16"/>
                <a:gd name="T15" fmla="*/ 1 h 17"/>
                <a:gd name="T16" fmla="*/ 8 w 16"/>
                <a:gd name="T17" fmla="*/ 0 h 17"/>
                <a:gd name="T18" fmla="*/ 6 w 16"/>
                <a:gd name="T19" fmla="*/ 0 h 17"/>
                <a:gd name="T20" fmla="*/ 2 w 16"/>
                <a:gd name="T21" fmla="*/ 3 h 17"/>
                <a:gd name="T22" fmla="*/ 1 w 16"/>
                <a:gd name="T23" fmla="*/ 10 h 17"/>
                <a:gd name="T24" fmla="*/ 6 w 16"/>
                <a:gd name="T25" fmla="*/ 16 h 17"/>
                <a:gd name="T26" fmla="*/ 14 w 16"/>
                <a:gd name="T27" fmla="*/ 14 h 17"/>
                <a:gd name="T28" fmla="*/ 16 w 16"/>
                <a:gd name="T29" fmla="*/ 10 h 17"/>
                <a:gd name="T30" fmla="*/ 16 w 16"/>
                <a:gd name="T31" fmla="*/ 7 h 17"/>
                <a:gd name="T32" fmla="*/ 13 w 16"/>
                <a:gd name="T33" fmla="*/ 3 h 17"/>
                <a:gd name="T34" fmla="*/ 11 w 16"/>
                <a:gd name="T3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7">
                  <a:moveTo>
                    <a:pt x="11" y="3"/>
                  </a:moveTo>
                  <a:cubicBezTo>
                    <a:pt x="11" y="3"/>
                    <a:pt x="12" y="3"/>
                    <a:pt x="13" y="4"/>
                  </a:cubicBezTo>
                  <a:cubicBezTo>
                    <a:pt x="13" y="4"/>
                    <a:pt x="15" y="6"/>
                    <a:pt x="15" y="7"/>
                  </a:cubicBezTo>
                  <a:cubicBezTo>
                    <a:pt x="16" y="9"/>
                    <a:pt x="15" y="11"/>
                    <a:pt x="14" y="13"/>
                  </a:cubicBezTo>
                  <a:cubicBezTo>
                    <a:pt x="12" y="15"/>
                    <a:pt x="9" y="16"/>
                    <a:pt x="7" y="15"/>
                  </a:cubicBezTo>
                  <a:cubicBezTo>
                    <a:pt x="4" y="15"/>
                    <a:pt x="2" y="12"/>
                    <a:pt x="2" y="10"/>
                  </a:cubicBezTo>
                  <a:cubicBezTo>
                    <a:pt x="1" y="7"/>
                    <a:pt x="2" y="5"/>
                    <a:pt x="3" y="4"/>
                  </a:cubicBezTo>
                  <a:cubicBezTo>
                    <a:pt x="4" y="2"/>
                    <a:pt x="5" y="1"/>
                    <a:pt x="6" y="1"/>
                  </a:cubicBezTo>
                  <a:cubicBezTo>
                    <a:pt x="7" y="0"/>
                    <a:pt x="8" y="0"/>
                    <a:pt x="8" y="0"/>
                  </a:cubicBezTo>
                  <a:cubicBezTo>
                    <a:pt x="8" y="0"/>
                    <a:pt x="7" y="0"/>
                    <a:pt x="6" y="0"/>
                  </a:cubicBezTo>
                  <a:cubicBezTo>
                    <a:pt x="5" y="1"/>
                    <a:pt x="4" y="2"/>
                    <a:pt x="2" y="3"/>
                  </a:cubicBezTo>
                  <a:cubicBezTo>
                    <a:pt x="1" y="5"/>
                    <a:pt x="0" y="7"/>
                    <a:pt x="1" y="10"/>
                  </a:cubicBezTo>
                  <a:cubicBezTo>
                    <a:pt x="1" y="13"/>
                    <a:pt x="3" y="15"/>
                    <a:pt x="6" y="16"/>
                  </a:cubicBezTo>
                  <a:cubicBezTo>
                    <a:pt x="10" y="17"/>
                    <a:pt x="13" y="16"/>
                    <a:pt x="14" y="14"/>
                  </a:cubicBezTo>
                  <a:cubicBezTo>
                    <a:pt x="15" y="13"/>
                    <a:pt x="16" y="12"/>
                    <a:pt x="16" y="10"/>
                  </a:cubicBezTo>
                  <a:cubicBezTo>
                    <a:pt x="16" y="9"/>
                    <a:pt x="16" y="8"/>
                    <a:pt x="16" y="7"/>
                  </a:cubicBezTo>
                  <a:cubicBezTo>
                    <a:pt x="15" y="5"/>
                    <a:pt x="14" y="4"/>
                    <a:pt x="13" y="3"/>
                  </a:cubicBezTo>
                  <a:cubicBezTo>
                    <a:pt x="12" y="3"/>
                    <a:pt x="11" y="3"/>
                    <a:pt x="11" y="3"/>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207"/>
            <p:cNvSpPr/>
            <p:nvPr/>
          </p:nvSpPr>
          <p:spPr bwMode="auto">
            <a:xfrm>
              <a:off x="2862" y="2255"/>
              <a:ext cx="79" cy="47"/>
            </a:xfrm>
            <a:custGeom>
              <a:avLst/>
              <a:gdLst>
                <a:gd name="T0" fmla="*/ 2 w 33"/>
                <a:gd name="T1" fmla="*/ 20 h 20"/>
                <a:gd name="T2" fmla="*/ 1 w 33"/>
                <a:gd name="T3" fmla="*/ 17 h 20"/>
                <a:gd name="T4" fmla="*/ 2 w 33"/>
                <a:gd name="T5" fmla="*/ 14 h 20"/>
                <a:gd name="T6" fmla="*/ 6 w 33"/>
                <a:gd name="T7" fmla="*/ 13 h 20"/>
                <a:gd name="T8" fmla="*/ 7 w 33"/>
                <a:gd name="T9" fmla="*/ 13 h 20"/>
                <a:gd name="T10" fmla="*/ 6 w 33"/>
                <a:gd name="T11" fmla="*/ 12 h 20"/>
                <a:gd name="T12" fmla="*/ 8 w 33"/>
                <a:gd name="T13" fmla="*/ 8 h 20"/>
                <a:gd name="T14" fmla="*/ 13 w 33"/>
                <a:gd name="T15" fmla="*/ 8 h 20"/>
                <a:gd name="T16" fmla="*/ 13 w 33"/>
                <a:gd name="T17" fmla="*/ 7 h 20"/>
                <a:gd name="T18" fmla="*/ 13 w 33"/>
                <a:gd name="T19" fmla="*/ 7 h 20"/>
                <a:gd name="T20" fmla="*/ 14 w 33"/>
                <a:gd name="T21" fmla="*/ 5 h 20"/>
                <a:gd name="T22" fmla="*/ 15 w 33"/>
                <a:gd name="T23" fmla="*/ 4 h 20"/>
                <a:gd name="T24" fmla="*/ 17 w 33"/>
                <a:gd name="T25" fmla="*/ 4 h 20"/>
                <a:gd name="T26" fmla="*/ 20 w 33"/>
                <a:gd name="T27" fmla="*/ 4 h 20"/>
                <a:gd name="T28" fmla="*/ 22 w 33"/>
                <a:gd name="T29" fmla="*/ 3 h 20"/>
                <a:gd name="T30" fmla="*/ 23 w 33"/>
                <a:gd name="T31" fmla="*/ 2 h 20"/>
                <a:gd name="T32" fmla="*/ 27 w 33"/>
                <a:gd name="T33" fmla="*/ 1 h 20"/>
                <a:gd name="T34" fmla="*/ 32 w 33"/>
                <a:gd name="T35" fmla="*/ 2 h 20"/>
                <a:gd name="T36" fmla="*/ 33 w 33"/>
                <a:gd name="T37" fmla="*/ 3 h 20"/>
                <a:gd name="T38" fmla="*/ 32 w 33"/>
                <a:gd name="T39" fmla="*/ 2 h 20"/>
                <a:gd name="T40" fmla="*/ 27 w 33"/>
                <a:gd name="T41" fmla="*/ 0 h 20"/>
                <a:gd name="T42" fmla="*/ 23 w 33"/>
                <a:gd name="T43" fmla="*/ 1 h 20"/>
                <a:gd name="T44" fmla="*/ 21 w 33"/>
                <a:gd name="T45" fmla="*/ 2 h 20"/>
                <a:gd name="T46" fmla="*/ 20 w 33"/>
                <a:gd name="T47" fmla="*/ 3 h 20"/>
                <a:gd name="T48" fmla="*/ 18 w 33"/>
                <a:gd name="T49" fmla="*/ 3 h 20"/>
                <a:gd name="T50" fmla="*/ 15 w 33"/>
                <a:gd name="T51" fmla="*/ 3 h 20"/>
                <a:gd name="T52" fmla="*/ 13 w 33"/>
                <a:gd name="T53" fmla="*/ 4 h 20"/>
                <a:gd name="T54" fmla="*/ 12 w 33"/>
                <a:gd name="T55" fmla="*/ 7 h 20"/>
                <a:gd name="T56" fmla="*/ 13 w 33"/>
                <a:gd name="T57" fmla="*/ 8 h 20"/>
                <a:gd name="T58" fmla="*/ 13 w 33"/>
                <a:gd name="T59" fmla="*/ 7 h 20"/>
                <a:gd name="T60" fmla="*/ 7 w 33"/>
                <a:gd name="T61" fmla="*/ 7 h 20"/>
                <a:gd name="T62" fmla="*/ 6 w 33"/>
                <a:gd name="T63" fmla="*/ 13 h 20"/>
                <a:gd name="T64" fmla="*/ 6 w 33"/>
                <a:gd name="T65" fmla="*/ 12 h 20"/>
                <a:gd name="T66" fmla="*/ 1 w 33"/>
                <a:gd name="T67" fmla="*/ 14 h 20"/>
                <a:gd name="T68" fmla="*/ 0 w 33"/>
                <a:gd name="T69" fmla="*/ 17 h 20"/>
                <a:gd name="T70" fmla="*/ 2 w 33"/>
                <a:gd name="T71" fmla="*/ 19 h 20"/>
                <a:gd name="T72" fmla="*/ 2 w 33"/>
                <a:gd name="T7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20">
                  <a:moveTo>
                    <a:pt x="2" y="20"/>
                  </a:moveTo>
                  <a:cubicBezTo>
                    <a:pt x="2" y="20"/>
                    <a:pt x="1" y="19"/>
                    <a:pt x="1" y="17"/>
                  </a:cubicBezTo>
                  <a:cubicBezTo>
                    <a:pt x="1" y="16"/>
                    <a:pt x="1" y="15"/>
                    <a:pt x="2" y="14"/>
                  </a:cubicBezTo>
                  <a:cubicBezTo>
                    <a:pt x="3" y="13"/>
                    <a:pt x="4" y="12"/>
                    <a:pt x="6" y="13"/>
                  </a:cubicBezTo>
                  <a:cubicBezTo>
                    <a:pt x="7" y="13"/>
                    <a:pt x="7" y="13"/>
                    <a:pt x="7" y="13"/>
                  </a:cubicBezTo>
                  <a:cubicBezTo>
                    <a:pt x="6" y="12"/>
                    <a:pt x="6" y="12"/>
                    <a:pt x="6" y="12"/>
                  </a:cubicBezTo>
                  <a:cubicBezTo>
                    <a:pt x="6" y="11"/>
                    <a:pt x="6" y="9"/>
                    <a:pt x="8" y="8"/>
                  </a:cubicBezTo>
                  <a:cubicBezTo>
                    <a:pt x="9" y="6"/>
                    <a:pt x="11" y="6"/>
                    <a:pt x="13" y="8"/>
                  </a:cubicBezTo>
                  <a:cubicBezTo>
                    <a:pt x="13" y="7"/>
                    <a:pt x="13" y="7"/>
                    <a:pt x="13" y="7"/>
                  </a:cubicBezTo>
                  <a:cubicBezTo>
                    <a:pt x="13" y="7"/>
                    <a:pt x="13" y="7"/>
                    <a:pt x="13" y="7"/>
                  </a:cubicBezTo>
                  <a:cubicBezTo>
                    <a:pt x="13" y="6"/>
                    <a:pt x="13" y="5"/>
                    <a:pt x="14" y="5"/>
                  </a:cubicBezTo>
                  <a:cubicBezTo>
                    <a:pt x="14" y="4"/>
                    <a:pt x="15" y="4"/>
                    <a:pt x="15" y="4"/>
                  </a:cubicBezTo>
                  <a:cubicBezTo>
                    <a:pt x="16" y="3"/>
                    <a:pt x="17" y="3"/>
                    <a:pt x="17" y="4"/>
                  </a:cubicBezTo>
                  <a:cubicBezTo>
                    <a:pt x="18" y="4"/>
                    <a:pt x="19" y="4"/>
                    <a:pt x="20" y="4"/>
                  </a:cubicBezTo>
                  <a:cubicBezTo>
                    <a:pt x="21" y="4"/>
                    <a:pt x="21" y="3"/>
                    <a:pt x="22" y="3"/>
                  </a:cubicBezTo>
                  <a:cubicBezTo>
                    <a:pt x="22" y="2"/>
                    <a:pt x="23" y="2"/>
                    <a:pt x="23" y="2"/>
                  </a:cubicBezTo>
                  <a:cubicBezTo>
                    <a:pt x="25" y="1"/>
                    <a:pt x="26" y="1"/>
                    <a:pt x="27" y="1"/>
                  </a:cubicBezTo>
                  <a:cubicBezTo>
                    <a:pt x="29" y="1"/>
                    <a:pt x="31" y="2"/>
                    <a:pt x="32" y="2"/>
                  </a:cubicBezTo>
                  <a:cubicBezTo>
                    <a:pt x="33" y="3"/>
                    <a:pt x="33" y="3"/>
                    <a:pt x="33" y="3"/>
                  </a:cubicBezTo>
                  <a:cubicBezTo>
                    <a:pt x="33" y="3"/>
                    <a:pt x="33" y="3"/>
                    <a:pt x="32" y="2"/>
                  </a:cubicBezTo>
                  <a:cubicBezTo>
                    <a:pt x="31" y="1"/>
                    <a:pt x="29" y="0"/>
                    <a:pt x="27" y="0"/>
                  </a:cubicBezTo>
                  <a:cubicBezTo>
                    <a:pt x="26" y="0"/>
                    <a:pt x="24" y="1"/>
                    <a:pt x="23" y="1"/>
                  </a:cubicBezTo>
                  <a:cubicBezTo>
                    <a:pt x="22" y="1"/>
                    <a:pt x="22" y="2"/>
                    <a:pt x="21" y="2"/>
                  </a:cubicBezTo>
                  <a:cubicBezTo>
                    <a:pt x="21" y="3"/>
                    <a:pt x="20" y="3"/>
                    <a:pt x="20" y="3"/>
                  </a:cubicBezTo>
                  <a:cubicBezTo>
                    <a:pt x="19" y="3"/>
                    <a:pt x="18" y="3"/>
                    <a:pt x="18" y="3"/>
                  </a:cubicBezTo>
                  <a:cubicBezTo>
                    <a:pt x="17" y="3"/>
                    <a:pt x="16" y="2"/>
                    <a:pt x="15" y="3"/>
                  </a:cubicBezTo>
                  <a:cubicBezTo>
                    <a:pt x="14" y="3"/>
                    <a:pt x="13" y="3"/>
                    <a:pt x="13" y="4"/>
                  </a:cubicBezTo>
                  <a:cubicBezTo>
                    <a:pt x="12" y="5"/>
                    <a:pt x="12" y="6"/>
                    <a:pt x="12" y="7"/>
                  </a:cubicBezTo>
                  <a:cubicBezTo>
                    <a:pt x="13" y="8"/>
                    <a:pt x="13" y="8"/>
                    <a:pt x="13" y="8"/>
                  </a:cubicBezTo>
                  <a:cubicBezTo>
                    <a:pt x="13" y="7"/>
                    <a:pt x="13" y="7"/>
                    <a:pt x="13" y="7"/>
                  </a:cubicBezTo>
                  <a:cubicBezTo>
                    <a:pt x="12" y="5"/>
                    <a:pt x="9" y="5"/>
                    <a:pt x="7" y="7"/>
                  </a:cubicBezTo>
                  <a:cubicBezTo>
                    <a:pt x="5" y="8"/>
                    <a:pt x="5" y="11"/>
                    <a:pt x="6" y="13"/>
                  </a:cubicBezTo>
                  <a:cubicBezTo>
                    <a:pt x="6" y="12"/>
                    <a:pt x="6" y="12"/>
                    <a:pt x="6" y="12"/>
                  </a:cubicBezTo>
                  <a:cubicBezTo>
                    <a:pt x="4" y="12"/>
                    <a:pt x="2" y="12"/>
                    <a:pt x="1" y="14"/>
                  </a:cubicBezTo>
                  <a:cubicBezTo>
                    <a:pt x="0" y="15"/>
                    <a:pt x="0" y="16"/>
                    <a:pt x="0" y="17"/>
                  </a:cubicBezTo>
                  <a:cubicBezTo>
                    <a:pt x="1" y="18"/>
                    <a:pt x="1" y="19"/>
                    <a:pt x="2" y="19"/>
                  </a:cubicBezTo>
                  <a:cubicBezTo>
                    <a:pt x="2" y="20"/>
                    <a:pt x="2" y="20"/>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208"/>
            <p:cNvSpPr/>
            <p:nvPr/>
          </p:nvSpPr>
          <p:spPr bwMode="auto">
            <a:xfrm>
              <a:off x="2805" y="2238"/>
              <a:ext cx="95" cy="79"/>
            </a:xfrm>
            <a:custGeom>
              <a:avLst/>
              <a:gdLst>
                <a:gd name="T0" fmla="*/ 3 w 40"/>
                <a:gd name="T1" fmla="*/ 33 h 33"/>
                <a:gd name="T2" fmla="*/ 1 w 40"/>
                <a:gd name="T3" fmla="*/ 30 h 33"/>
                <a:gd name="T4" fmla="*/ 1 w 40"/>
                <a:gd name="T5" fmla="*/ 27 h 33"/>
                <a:gd name="T6" fmla="*/ 5 w 40"/>
                <a:gd name="T7" fmla="*/ 24 h 33"/>
                <a:gd name="T8" fmla="*/ 5 w 40"/>
                <a:gd name="T9" fmla="*/ 24 h 33"/>
                <a:gd name="T10" fmla="*/ 5 w 40"/>
                <a:gd name="T11" fmla="*/ 23 h 33"/>
                <a:gd name="T12" fmla="*/ 3 w 40"/>
                <a:gd name="T13" fmla="*/ 18 h 33"/>
                <a:gd name="T14" fmla="*/ 5 w 40"/>
                <a:gd name="T15" fmla="*/ 16 h 33"/>
                <a:gd name="T16" fmla="*/ 8 w 40"/>
                <a:gd name="T17" fmla="*/ 17 h 33"/>
                <a:gd name="T18" fmla="*/ 11 w 40"/>
                <a:gd name="T19" fmla="*/ 19 h 33"/>
                <a:gd name="T20" fmla="*/ 9 w 40"/>
                <a:gd name="T21" fmla="*/ 16 h 33"/>
                <a:gd name="T22" fmla="*/ 9 w 40"/>
                <a:gd name="T23" fmla="*/ 12 h 33"/>
                <a:gd name="T24" fmla="*/ 12 w 40"/>
                <a:gd name="T25" fmla="*/ 9 h 33"/>
                <a:gd name="T26" fmla="*/ 15 w 40"/>
                <a:gd name="T27" fmla="*/ 9 h 33"/>
                <a:gd name="T28" fmla="*/ 16 w 40"/>
                <a:gd name="T29" fmla="*/ 10 h 33"/>
                <a:gd name="T30" fmla="*/ 16 w 40"/>
                <a:gd name="T31" fmla="*/ 9 h 33"/>
                <a:gd name="T32" fmla="*/ 18 w 40"/>
                <a:gd name="T33" fmla="*/ 5 h 33"/>
                <a:gd name="T34" fmla="*/ 23 w 40"/>
                <a:gd name="T35" fmla="*/ 6 h 33"/>
                <a:gd name="T36" fmla="*/ 24 w 40"/>
                <a:gd name="T37" fmla="*/ 7 h 33"/>
                <a:gd name="T38" fmla="*/ 24 w 40"/>
                <a:gd name="T39" fmla="*/ 6 h 33"/>
                <a:gd name="T40" fmla="*/ 25 w 40"/>
                <a:gd name="T41" fmla="*/ 2 h 33"/>
                <a:gd name="T42" fmla="*/ 28 w 40"/>
                <a:gd name="T43" fmla="*/ 1 h 33"/>
                <a:gd name="T44" fmla="*/ 34 w 40"/>
                <a:gd name="T45" fmla="*/ 1 h 33"/>
                <a:gd name="T46" fmla="*/ 40 w 40"/>
                <a:gd name="T47" fmla="*/ 3 h 33"/>
                <a:gd name="T48" fmla="*/ 38 w 40"/>
                <a:gd name="T49" fmla="*/ 2 h 33"/>
                <a:gd name="T50" fmla="*/ 35 w 40"/>
                <a:gd name="T51" fmla="*/ 1 h 33"/>
                <a:gd name="T52" fmla="*/ 28 w 40"/>
                <a:gd name="T53" fmla="*/ 0 h 33"/>
                <a:gd name="T54" fmla="*/ 25 w 40"/>
                <a:gd name="T55" fmla="*/ 2 h 33"/>
                <a:gd name="T56" fmla="*/ 23 w 40"/>
                <a:gd name="T57" fmla="*/ 6 h 33"/>
                <a:gd name="T58" fmla="*/ 24 w 40"/>
                <a:gd name="T59" fmla="*/ 5 h 33"/>
                <a:gd name="T60" fmla="*/ 18 w 40"/>
                <a:gd name="T61" fmla="*/ 4 h 33"/>
                <a:gd name="T62" fmla="*/ 15 w 40"/>
                <a:gd name="T63" fmla="*/ 6 h 33"/>
                <a:gd name="T64" fmla="*/ 15 w 40"/>
                <a:gd name="T65" fmla="*/ 9 h 33"/>
                <a:gd name="T66" fmla="*/ 15 w 40"/>
                <a:gd name="T67" fmla="*/ 8 h 33"/>
                <a:gd name="T68" fmla="*/ 12 w 40"/>
                <a:gd name="T69" fmla="*/ 8 h 33"/>
                <a:gd name="T70" fmla="*/ 8 w 40"/>
                <a:gd name="T71" fmla="*/ 11 h 33"/>
                <a:gd name="T72" fmla="*/ 8 w 40"/>
                <a:gd name="T73" fmla="*/ 16 h 33"/>
                <a:gd name="T74" fmla="*/ 9 w 40"/>
                <a:gd name="T75" fmla="*/ 16 h 33"/>
                <a:gd name="T76" fmla="*/ 5 w 40"/>
                <a:gd name="T77" fmla="*/ 15 h 33"/>
                <a:gd name="T78" fmla="*/ 3 w 40"/>
                <a:gd name="T79" fmla="*/ 18 h 33"/>
                <a:gd name="T80" fmla="*/ 4 w 40"/>
                <a:gd name="T81" fmla="*/ 24 h 33"/>
                <a:gd name="T82" fmla="*/ 5 w 40"/>
                <a:gd name="T83" fmla="*/ 23 h 33"/>
                <a:gd name="T84" fmla="*/ 1 w 40"/>
                <a:gd name="T85" fmla="*/ 27 h 33"/>
                <a:gd name="T86" fmla="*/ 0 w 40"/>
                <a:gd name="T87" fmla="*/ 31 h 33"/>
                <a:gd name="T88" fmla="*/ 2 w 40"/>
                <a:gd name="T89" fmla="*/ 33 h 33"/>
                <a:gd name="T90" fmla="*/ 3 w 40"/>
                <a:gd name="T9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33">
                  <a:moveTo>
                    <a:pt x="3" y="33"/>
                  </a:moveTo>
                  <a:cubicBezTo>
                    <a:pt x="3" y="33"/>
                    <a:pt x="2" y="32"/>
                    <a:pt x="1" y="30"/>
                  </a:cubicBezTo>
                  <a:cubicBezTo>
                    <a:pt x="1" y="29"/>
                    <a:pt x="0" y="28"/>
                    <a:pt x="1" y="27"/>
                  </a:cubicBezTo>
                  <a:cubicBezTo>
                    <a:pt x="2" y="26"/>
                    <a:pt x="3" y="24"/>
                    <a:pt x="5" y="24"/>
                  </a:cubicBezTo>
                  <a:cubicBezTo>
                    <a:pt x="5" y="24"/>
                    <a:pt x="5" y="24"/>
                    <a:pt x="5" y="24"/>
                  </a:cubicBezTo>
                  <a:cubicBezTo>
                    <a:pt x="5" y="23"/>
                    <a:pt x="5" y="23"/>
                    <a:pt x="5" y="23"/>
                  </a:cubicBezTo>
                  <a:cubicBezTo>
                    <a:pt x="4" y="22"/>
                    <a:pt x="3" y="20"/>
                    <a:pt x="3" y="18"/>
                  </a:cubicBezTo>
                  <a:cubicBezTo>
                    <a:pt x="4" y="17"/>
                    <a:pt x="4" y="17"/>
                    <a:pt x="5" y="16"/>
                  </a:cubicBezTo>
                  <a:cubicBezTo>
                    <a:pt x="6" y="16"/>
                    <a:pt x="7" y="16"/>
                    <a:pt x="8" y="17"/>
                  </a:cubicBezTo>
                  <a:cubicBezTo>
                    <a:pt x="11" y="19"/>
                    <a:pt x="11" y="19"/>
                    <a:pt x="11" y="19"/>
                  </a:cubicBezTo>
                  <a:cubicBezTo>
                    <a:pt x="9" y="16"/>
                    <a:pt x="9" y="16"/>
                    <a:pt x="9" y="16"/>
                  </a:cubicBezTo>
                  <a:cubicBezTo>
                    <a:pt x="8" y="15"/>
                    <a:pt x="8" y="13"/>
                    <a:pt x="9" y="12"/>
                  </a:cubicBezTo>
                  <a:cubicBezTo>
                    <a:pt x="9" y="10"/>
                    <a:pt x="10" y="9"/>
                    <a:pt x="12" y="9"/>
                  </a:cubicBezTo>
                  <a:cubicBezTo>
                    <a:pt x="13" y="9"/>
                    <a:pt x="14" y="9"/>
                    <a:pt x="15" y="9"/>
                  </a:cubicBezTo>
                  <a:cubicBezTo>
                    <a:pt x="16" y="10"/>
                    <a:pt x="16" y="10"/>
                    <a:pt x="16" y="10"/>
                  </a:cubicBezTo>
                  <a:cubicBezTo>
                    <a:pt x="16" y="9"/>
                    <a:pt x="16" y="9"/>
                    <a:pt x="16" y="9"/>
                  </a:cubicBezTo>
                  <a:cubicBezTo>
                    <a:pt x="15" y="7"/>
                    <a:pt x="17" y="5"/>
                    <a:pt x="18" y="5"/>
                  </a:cubicBezTo>
                  <a:cubicBezTo>
                    <a:pt x="20" y="5"/>
                    <a:pt x="22" y="5"/>
                    <a:pt x="23" y="6"/>
                  </a:cubicBezTo>
                  <a:cubicBezTo>
                    <a:pt x="24" y="7"/>
                    <a:pt x="24" y="7"/>
                    <a:pt x="24" y="7"/>
                  </a:cubicBezTo>
                  <a:cubicBezTo>
                    <a:pt x="24" y="6"/>
                    <a:pt x="24" y="6"/>
                    <a:pt x="24" y="6"/>
                  </a:cubicBezTo>
                  <a:cubicBezTo>
                    <a:pt x="24" y="5"/>
                    <a:pt x="24" y="3"/>
                    <a:pt x="25" y="2"/>
                  </a:cubicBezTo>
                  <a:cubicBezTo>
                    <a:pt x="26" y="2"/>
                    <a:pt x="27" y="1"/>
                    <a:pt x="28" y="1"/>
                  </a:cubicBezTo>
                  <a:cubicBezTo>
                    <a:pt x="31" y="0"/>
                    <a:pt x="33" y="1"/>
                    <a:pt x="34" y="1"/>
                  </a:cubicBezTo>
                  <a:cubicBezTo>
                    <a:pt x="38" y="2"/>
                    <a:pt x="39" y="3"/>
                    <a:pt x="40" y="3"/>
                  </a:cubicBezTo>
                  <a:cubicBezTo>
                    <a:pt x="40" y="3"/>
                    <a:pt x="39" y="3"/>
                    <a:pt x="38" y="2"/>
                  </a:cubicBezTo>
                  <a:cubicBezTo>
                    <a:pt x="38" y="2"/>
                    <a:pt x="36" y="1"/>
                    <a:pt x="35" y="1"/>
                  </a:cubicBezTo>
                  <a:cubicBezTo>
                    <a:pt x="33" y="0"/>
                    <a:pt x="31" y="0"/>
                    <a:pt x="28" y="0"/>
                  </a:cubicBezTo>
                  <a:cubicBezTo>
                    <a:pt x="27" y="0"/>
                    <a:pt x="26" y="1"/>
                    <a:pt x="25" y="2"/>
                  </a:cubicBezTo>
                  <a:cubicBezTo>
                    <a:pt x="23" y="3"/>
                    <a:pt x="23" y="4"/>
                    <a:pt x="23" y="6"/>
                  </a:cubicBezTo>
                  <a:cubicBezTo>
                    <a:pt x="24" y="5"/>
                    <a:pt x="24" y="5"/>
                    <a:pt x="24" y="5"/>
                  </a:cubicBezTo>
                  <a:cubicBezTo>
                    <a:pt x="22" y="5"/>
                    <a:pt x="20" y="4"/>
                    <a:pt x="18" y="4"/>
                  </a:cubicBezTo>
                  <a:cubicBezTo>
                    <a:pt x="17" y="4"/>
                    <a:pt x="16" y="5"/>
                    <a:pt x="15" y="6"/>
                  </a:cubicBezTo>
                  <a:cubicBezTo>
                    <a:pt x="15" y="7"/>
                    <a:pt x="14" y="8"/>
                    <a:pt x="15" y="9"/>
                  </a:cubicBezTo>
                  <a:cubicBezTo>
                    <a:pt x="15" y="8"/>
                    <a:pt x="15" y="8"/>
                    <a:pt x="15" y="8"/>
                  </a:cubicBezTo>
                  <a:cubicBezTo>
                    <a:pt x="14" y="8"/>
                    <a:pt x="13" y="8"/>
                    <a:pt x="12" y="8"/>
                  </a:cubicBezTo>
                  <a:cubicBezTo>
                    <a:pt x="10" y="8"/>
                    <a:pt x="8" y="10"/>
                    <a:pt x="8" y="11"/>
                  </a:cubicBezTo>
                  <a:cubicBezTo>
                    <a:pt x="7" y="13"/>
                    <a:pt x="7" y="15"/>
                    <a:pt x="8" y="16"/>
                  </a:cubicBezTo>
                  <a:cubicBezTo>
                    <a:pt x="9" y="16"/>
                    <a:pt x="9" y="16"/>
                    <a:pt x="9" y="16"/>
                  </a:cubicBezTo>
                  <a:cubicBezTo>
                    <a:pt x="8" y="15"/>
                    <a:pt x="6" y="15"/>
                    <a:pt x="5" y="15"/>
                  </a:cubicBezTo>
                  <a:cubicBezTo>
                    <a:pt x="4" y="16"/>
                    <a:pt x="3" y="17"/>
                    <a:pt x="3" y="18"/>
                  </a:cubicBezTo>
                  <a:cubicBezTo>
                    <a:pt x="2" y="20"/>
                    <a:pt x="3" y="23"/>
                    <a:pt x="4" y="24"/>
                  </a:cubicBezTo>
                  <a:cubicBezTo>
                    <a:pt x="5" y="23"/>
                    <a:pt x="5" y="23"/>
                    <a:pt x="5" y="23"/>
                  </a:cubicBezTo>
                  <a:cubicBezTo>
                    <a:pt x="3" y="24"/>
                    <a:pt x="1" y="25"/>
                    <a:pt x="1" y="27"/>
                  </a:cubicBezTo>
                  <a:cubicBezTo>
                    <a:pt x="0" y="28"/>
                    <a:pt x="0" y="29"/>
                    <a:pt x="0" y="31"/>
                  </a:cubicBezTo>
                  <a:cubicBezTo>
                    <a:pt x="1" y="32"/>
                    <a:pt x="1" y="32"/>
                    <a:pt x="2" y="33"/>
                  </a:cubicBezTo>
                  <a:cubicBezTo>
                    <a:pt x="2" y="33"/>
                    <a:pt x="3" y="33"/>
                    <a:pt x="3"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209"/>
            <p:cNvSpPr/>
            <p:nvPr/>
          </p:nvSpPr>
          <p:spPr bwMode="auto">
            <a:xfrm>
              <a:off x="2688" y="2250"/>
              <a:ext cx="110" cy="78"/>
            </a:xfrm>
            <a:custGeom>
              <a:avLst/>
              <a:gdLst>
                <a:gd name="T0" fmla="*/ 1 w 46"/>
                <a:gd name="T1" fmla="*/ 32 h 33"/>
                <a:gd name="T2" fmla="*/ 2 w 46"/>
                <a:gd name="T3" fmla="*/ 30 h 33"/>
                <a:gd name="T4" fmla="*/ 5 w 46"/>
                <a:gd name="T5" fmla="*/ 29 h 33"/>
                <a:gd name="T6" fmla="*/ 9 w 46"/>
                <a:gd name="T7" fmla="*/ 30 h 33"/>
                <a:gd name="T8" fmla="*/ 10 w 46"/>
                <a:gd name="T9" fmla="*/ 30 h 33"/>
                <a:gd name="T10" fmla="*/ 10 w 46"/>
                <a:gd name="T11" fmla="*/ 29 h 33"/>
                <a:gd name="T12" fmla="*/ 13 w 46"/>
                <a:gd name="T13" fmla="*/ 25 h 33"/>
                <a:gd name="T14" fmla="*/ 20 w 46"/>
                <a:gd name="T15" fmla="*/ 26 h 33"/>
                <a:gd name="T16" fmla="*/ 23 w 46"/>
                <a:gd name="T17" fmla="*/ 28 h 33"/>
                <a:gd name="T18" fmla="*/ 20 w 46"/>
                <a:gd name="T19" fmla="*/ 26 h 33"/>
                <a:gd name="T20" fmla="*/ 21 w 46"/>
                <a:gd name="T21" fmla="*/ 21 h 33"/>
                <a:gd name="T22" fmla="*/ 27 w 46"/>
                <a:gd name="T23" fmla="*/ 19 h 33"/>
                <a:gd name="T24" fmla="*/ 27 w 46"/>
                <a:gd name="T25" fmla="*/ 19 h 33"/>
                <a:gd name="T26" fmla="*/ 29 w 46"/>
                <a:gd name="T27" fmla="*/ 20 h 33"/>
                <a:gd name="T28" fmla="*/ 27 w 46"/>
                <a:gd name="T29" fmla="*/ 19 h 33"/>
                <a:gd name="T30" fmla="*/ 28 w 46"/>
                <a:gd name="T31" fmla="*/ 13 h 33"/>
                <a:gd name="T32" fmla="*/ 34 w 46"/>
                <a:gd name="T33" fmla="*/ 13 h 33"/>
                <a:gd name="T34" fmla="*/ 36 w 46"/>
                <a:gd name="T35" fmla="*/ 15 h 33"/>
                <a:gd name="T36" fmla="*/ 34 w 46"/>
                <a:gd name="T37" fmla="*/ 13 h 33"/>
                <a:gd name="T38" fmla="*/ 34 w 46"/>
                <a:gd name="T39" fmla="*/ 5 h 33"/>
                <a:gd name="T40" fmla="*/ 40 w 46"/>
                <a:gd name="T41" fmla="*/ 1 h 33"/>
                <a:gd name="T42" fmla="*/ 45 w 46"/>
                <a:gd name="T43" fmla="*/ 2 h 33"/>
                <a:gd name="T44" fmla="*/ 46 w 46"/>
                <a:gd name="T45" fmla="*/ 2 h 33"/>
                <a:gd name="T46" fmla="*/ 46 w 46"/>
                <a:gd name="T47" fmla="*/ 2 h 33"/>
                <a:gd name="T48" fmla="*/ 45 w 46"/>
                <a:gd name="T49" fmla="*/ 1 h 33"/>
                <a:gd name="T50" fmla="*/ 40 w 46"/>
                <a:gd name="T51" fmla="*/ 0 h 33"/>
                <a:gd name="T52" fmla="*/ 34 w 46"/>
                <a:gd name="T53" fmla="*/ 4 h 33"/>
                <a:gd name="T54" fmla="*/ 34 w 46"/>
                <a:gd name="T55" fmla="*/ 13 h 33"/>
                <a:gd name="T56" fmla="*/ 34 w 46"/>
                <a:gd name="T57" fmla="*/ 13 h 33"/>
                <a:gd name="T58" fmla="*/ 27 w 46"/>
                <a:gd name="T59" fmla="*/ 12 h 33"/>
                <a:gd name="T60" fmla="*/ 25 w 46"/>
                <a:gd name="T61" fmla="*/ 16 h 33"/>
                <a:gd name="T62" fmla="*/ 27 w 46"/>
                <a:gd name="T63" fmla="*/ 19 h 33"/>
                <a:gd name="T64" fmla="*/ 27 w 46"/>
                <a:gd name="T65" fmla="*/ 19 h 33"/>
                <a:gd name="T66" fmla="*/ 27 w 46"/>
                <a:gd name="T67" fmla="*/ 18 h 33"/>
                <a:gd name="T68" fmla="*/ 20 w 46"/>
                <a:gd name="T69" fmla="*/ 20 h 33"/>
                <a:gd name="T70" fmla="*/ 19 w 46"/>
                <a:gd name="T71" fmla="*/ 23 h 33"/>
                <a:gd name="T72" fmla="*/ 20 w 46"/>
                <a:gd name="T73" fmla="*/ 26 h 33"/>
                <a:gd name="T74" fmla="*/ 20 w 46"/>
                <a:gd name="T75" fmla="*/ 26 h 33"/>
                <a:gd name="T76" fmla="*/ 13 w 46"/>
                <a:gd name="T77" fmla="*/ 25 h 33"/>
                <a:gd name="T78" fmla="*/ 9 w 46"/>
                <a:gd name="T79" fmla="*/ 29 h 33"/>
                <a:gd name="T80" fmla="*/ 10 w 46"/>
                <a:gd name="T81" fmla="*/ 29 h 33"/>
                <a:gd name="T82" fmla="*/ 5 w 46"/>
                <a:gd name="T83" fmla="*/ 28 h 33"/>
                <a:gd name="T84" fmla="*/ 2 w 46"/>
                <a:gd name="T85" fmla="*/ 30 h 33"/>
                <a:gd name="T86" fmla="*/ 0 w 46"/>
                <a:gd name="T87" fmla="*/ 32 h 33"/>
                <a:gd name="T88" fmla="*/ 1 w 46"/>
                <a:gd name="T89"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33">
                  <a:moveTo>
                    <a:pt x="1" y="32"/>
                  </a:moveTo>
                  <a:cubicBezTo>
                    <a:pt x="1" y="33"/>
                    <a:pt x="0" y="31"/>
                    <a:pt x="2" y="30"/>
                  </a:cubicBezTo>
                  <a:cubicBezTo>
                    <a:pt x="2" y="29"/>
                    <a:pt x="4" y="29"/>
                    <a:pt x="5" y="29"/>
                  </a:cubicBezTo>
                  <a:cubicBezTo>
                    <a:pt x="6" y="29"/>
                    <a:pt x="8" y="29"/>
                    <a:pt x="9" y="30"/>
                  </a:cubicBezTo>
                  <a:cubicBezTo>
                    <a:pt x="10" y="30"/>
                    <a:pt x="10" y="30"/>
                    <a:pt x="10" y="30"/>
                  </a:cubicBezTo>
                  <a:cubicBezTo>
                    <a:pt x="10" y="29"/>
                    <a:pt x="10" y="29"/>
                    <a:pt x="10" y="29"/>
                  </a:cubicBezTo>
                  <a:cubicBezTo>
                    <a:pt x="10" y="28"/>
                    <a:pt x="11" y="26"/>
                    <a:pt x="13" y="25"/>
                  </a:cubicBezTo>
                  <a:cubicBezTo>
                    <a:pt x="15" y="25"/>
                    <a:pt x="18" y="26"/>
                    <a:pt x="20" y="26"/>
                  </a:cubicBezTo>
                  <a:cubicBezTo>
                    <a:pt x="23" y="28"/>
                    <a:pt x="23" y="28"/>
                    <a:pt x="23" y="28"/>
                  </a:cubicBezTo>
                  <a:cubicBezTo>
                    <a:pt x="20" y="26"/>
                    <a:pt x="20" y="26"/>
                    <a:pt x="20" y="26"/>
                  </a:cubicBezTo>
                  <a:cubicBezTo>
                    <a:pt x="19" y="25"/>
                    <a:pt x="19" y="22"/>
                    <a:pt x="21" y="21"/>
                  </a:cubicBezTo>
                  <a:cubicBezTo>
                    <a:pt x="22" y="20"/>
                    <a:pt x="24" y="19"/>
                    <a:pt x="27" y="19"/>
                  </a:cubicBezTo>
                  <a:cubicBezTo>
                    <a:pt x="27" y="19"/>
                    <a:pt x="27" y="19"/>
                    <a:pt x="27" y="19"/>
                  </a:cubicBezTo>
                  <a:cubicBezTo>
                    <a:pt x="29" y="20"/>
                    <a:pt x="29" y="20"/>
                    <a:pt x="29" y="20"/>
                  </a:cubicBezTo>
                  <a:cubicBezTo>
                    <a:pt x="27" y="19"/>
                    <a:pt x="27" y="19"/>
                    <a:pt x="27" y="19"/>
                  </a:cubicBezTo>
                  <a:cubicBezTo>
                    <a:pt x="25" y="17"/>
                    <a:pt x="26" y="14"/>
                    <a:pt x="28" y="13"/>
                  </a:cubicBezTo>
                  <a:cubicBezTo>
                    <a:pt x="30" y="12"/>
                    <a:pt x="32" y="12"/>
                    <a:pt x="34" y="13"/>
                  </a:cubicBezTo>
                  <a:cubicBezTo>
                    <a:pt x="36" y="15"/>
                    <a:pt x="36" y="15"/>
                    <a:pt x="36" y="15"/>
                  </a:cubicBezTo>
                  <a:cubicBezTo>
                    <a:pt x="34" y="13"/>
                    <a:pt x="34" y="13"/>
                    <a:pt x="34" y="13"/>
                  </a:cubicBezTo>
                  <a:cubicBezTo>
                    <a:pt x="33" y="10"/>
                    <a:pt x="33" y="7"/>
                    <a:pt x="34" y="5"/>
                  </a:cubicBezTo>
                  <a:cubicBezTo>
                    <a:pt x="36" y="2"/>
                    <a:pt x="38" y="1"/>
                    <a:pt x="40" y="1"/>
                  </a:cubicBezTo>
                  <a:cubicBezTo>
                    <a:pt x="42" y="1"/>
                    <a:pt x="44" y="1"/>
                    <a:pt x="45" y="2"/>
                  </a:cubicBezTo>
                  <a:cubicBezTo>
                    <a:pt x="45" y="2"/>
                    <a:pt x="46" y="2"/>
                    <a:pt x="46" y="2"/>
                  </a:cubicBezTo>
                  <a:cubicBezTo>
                    <a:pt x="46" y="2"/>
                    <a:pt x="46" y="2"/>
                    <a:pt x="46" y="2"/>
                  </a:cubicBezTo>
                  <a:cubicBezTo>
                    <a:pt x="45" y="2"/>
                    <a:pt x="45" y="2"/>
                    <a:pt x="45" y="1"/>
                  </a:cubicBezTo>
                  <a:cubicBezTo>
                    <a:pt x="44" y="1"/>
                    <a:pt x="42" y="0"/>
                    <a:pt x="40" y="0"/>
                  </a:cubicBezTo>
                  <a:cubicBezTo>
                    <a:pt x="38" y="1"/>
                    <a:pt x="35" y="2"/>
                    <a:pt x="34" y="4"/>
                  </a:cubicBezTo>
                  <a:cubicBezTo>
                    <a:pt x="32" y="7"/>
                    <a:pt x="32" y="10"/>
                    <a:pt x="34" y="13"/>
                  </a:cubicBezTo>
                  <a:cubicBezTo>
                    <a:pt x="34" y="13"/>
                    <a:pt x="34" y="13"/>
                    <a:pt x="34" y="13"/>
                  </a:cubicBezTo>
                  <a:cubicBezTo>
                    <a:pt x="32" y="11"/>
                    <a:pt x="30" y="11"/>
                    <a:pt x="27" y="12"/>
                  </a:cubicBezTo>
                  <a:cubicBezTo>
                    <a:pt x="26" y="13"/>
                    <a:pt x="25" y="14"/>
                    <a:pt x="25" y="16"/>
                  </a:cubicBezTo>
                  <a:cubicBezTo>
                    <a:pt x="25" y="17"/>
                    <a:pt x="25" y="19"/>
                    <a:pt x="27" y="19"/>
                  </a:cubicBezTo>
                  <a:cubicBezTo>
                    <a:pt x="27" y="19"/>
                    <a:pt x="27" y="19"/>
                    <a:pt x="27" y="19"/>
                  </a:cubicBezTo>
                  <a:cubicBezTo>
                    <a:pt x="27" y="18"/>
                    <a:pt x="27" y="18"/>
                    <a:pt x="27" y="18"/>
                  </a:cubicBezTo>
                  <a:cubicBezTo>
                    <a:pt x="24" y="18"/>
                    <a:pt x="22" y="19"/>
                    <a:pt x="20" y="20"/>
                  </a:cubicBezTo>
                  <a:cubicBezTo>
                    <a:pt x="19" y="21"/>
                    <a:pt x="19" y="22"/>
                    <a:pt x="19" y="23"/>
                  </a:cubicBezTo>
                  <a:cubicBezTo>
                    <a:pt x="19" y="24"/>
                    <a:pt x="19" y="26"/>
                    <a:pt x="20" y="26"/>
                  </a:cubicBezTo>
                  <a:cubicBezTo>
                    <a:pt x="20" y="26"/>
                    <a:pt x="20" y="26"/>
                    <a:pt x="20" y="26"/>
                  </a:cubicBezTo>
                  <a:cubicBezTo>
                    <a:pt x="18" y="25"/>
                    <a:pt x="15" y="24"/>
                    <a:pt x="13" y="25"/>
                  </a:cubicBezTo>
                  <a:cubicBezTo>
                    <a:pt x="11" y="25"/>
                    <a:pt x="9" y="27"/>
                    <a:pt x="9" y="29"/>
                  </a:cubicBezTo>
                  <a:cubicBezTo>
                    <a:pt x="10" y="29"/>
                    <a:pt x="10" y="29"/>
                    <a:pt x="10" y="29"/>
                  </a:cubicBezTo>
                  <a:cubicBezTo>
                    <a:pt x="8" y="29"/>
                    <a:pt x="6" y="28"/>
                    <a:pt x="5" y="28"/>
                  </a:cubicBezTo>
                  <a:cubicBezTo>
                    <a:pt x="3" y="28"/>
                    <a:pt x="2" y="29"/>
                    <a:pt x="2" y="30"/>
                  </a:cubicBezTo>
                  <a:cubicBezTo>
                    <a:pt x="1" y="30"/>
                    <a:pt x="1" y="31"/>
                    <a:pt x="0" y="32"/>
                  </a:cubicBezTo>
                  <a:cubicBezTo>
                    <a:pt x="0" y="32"/>
                    <a:pt x="1" y="32"/>
                    <a:pt x="1" y="32"/>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210"/>
            <p:cNvSpPr/>
            <p:nvPr/>
          </p:nvSpPr>
          <p:spPr bwMode="auto">
            <a:xfrm>
              <a:off x="2752" y="2212"/>
              <a:ext cx="103" cy="19"/>
            </a:xfrm>
            <a:custGeom>
              <a:avLst/>
              <a:gdLst>
                <a:gd name="T0" fmla="*/ 0 w 43"/>
                <a:gd name="T1" fmla="*/ 0 h 8"/>
                <a:gd name="T2" fmla="*/ 2 w 43"/>
                <a:gd name="T3" fmla="*/ 0 h 8"/>
                <a:gd name="T4" fmla="*/ 5 w 43"/>
                <a:gd name="T5" fmla="*/ 0 h 8"/>
                <a:gd name="T6" fmla="*/ 11 w 43"/>
                <a:gd name="T7" fmla="*/ 1 h 8"/>
                <a:gd name="T8" fmla="*/ 12 w 43"/>
                <a:gd name="T9" fmla="*/ 4 h 8"/>
                <a:gd name="T10" fmla="*/ 12 w 43"/>
                <a:gd name="T11" fmla="*/ 6 h 8"/>
                <a:gd name="T12" fmla="*/ 12 w 43"/>
                <a:gd name="T13" fmla="*/ 7 h 8"/>
                <a:gd name="T14" fmla="*/ 15 w 43"/>
                <a:gd name="T15" fmla="*/ 4 h 8"/>
                <a:gd name="T16" fmla="*/ 20 w 43"/>
                <a:gd name="T17" fmla="*/ 2 h 8"/>
                <a:gd name="T18" fmla="*/ 24 w 43"/>
                <a:gd name="T19" fmla="*/ 3 h 8"/>
                <a:gd name="T20" fmla="*/ 26 w 43"/>
                <a:gd name="T21" fmla="*/ 6 h 8"/>
                <a:gd name="T22" fmla="*/ 26 w 43"/>
                <a:gd name="T23" fmla="*/ 8 h 8"/>
                <a:gd name="T24" fmla="*/ 27 w 43"/>
                <a:gd name="T25" fmla="*/ 7 h 8"/>
                <a:gd name="T26" fmla="*/ 33 w 43"/>
                <a:gd name="T27" fmla="*/ 4 h 8"/>
                <a:gd name="T28" fmla="*/ 39 w 43"/>
                <a:gd name="T29" fmla="*/ 5 h 8"/>
                <a:gd name="T30" fmla="*/ 43 w 43"/>
                <a:gd name="T31" fmla="*/ 8 h 8"/>
                <a:gd name="T32" fmla="*/ 42 w 43"/>
                <a:gd name="T33" fmla="*/ 7 h 8"/>
                <a:gd name="T34" fmla="*/ 39 w 43"/>
                <a:gd name="T35" fmla="*/ 4 h 8"/>
                <a:gd name="T36" fmla="*/ 33 w 43"/>
                <a:gd name="T37" fmla="*/ 3 h 8"/>
                <a:gd name="T38" fmla="*/ 26 w 43"/>
                <a:gd name="T39" fmla="*/ 6 h 8"/>
                <a:gd name="T40" fmla="*/ 27 w 43"/>
                <a:gd name="T41" fmla="*/ 6 h 8"/>
                <a:gd name="T42" fmla="*/ 25 w 43"/>
                <a:gd name="T43" fmla="*/ 2 h 8"/>
                <a:gd name="T44" fmla="*/ 20 w 43"/>
                <a:gd name="T45" fmla="*/ 1 h 8"/>
                <a:gd name="T46" fmla="*/ 15 w 43"/>
                <a:gd name="T47" fmla="*/ 3 h 8"/>
                <a:gd name="T48" fmla="*/ 13 w 43"/>
                <a:gd name="T49" fmla="*/ 5 h 8"/>
                <a:gd name="T50" fmla="*/ 11 w 43"/>
                <a:gd name="T51" fmla="*/ 7 h 8"/>
                <a:gd name="T52" fmla="*/ 11 w 43"/>
                <a:gd name="T53" fmla="*/ 8 h 8"/>
                <a:gd name="T54" fmla="*/ 12 w 43"/>
                <a:gd name="T55" fmla="*/ 7 h 8"/>
                <a:gd name="T56" fmla="*/ 13 w 43"/>
                <a:gd name="T57" fmla="*/ 3 h 8"/>
                <a:gd name="T58" fmla="*/ 11 w 43"/>
                <a:gd name="T59" fmla="*/ 1 h 8"/>
                <a:gd name="T60" fmla="*/ 5 w 43"/>
                <a:gd name="T61" fmla="*/ 0 h 8"/>
                <a:gd name="T62" fmla="*/ 2 w 43"/>
                <a:gd name="T63" fmla="*/ 0 h 8"/>
                <a:gd name="T64" fmla="*/ 0 w 43"/>
                <a:gd name="T6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8">
                  <a:moveTo>
                    <a:pt x="0" y="0"/>
                  </a:moveTo>
                  <a:cubicBezTo>
                    <a:pt x="0" y="0"/>
                    <a:pt x="1" y="0"/>
                    <a:pt x="2" y="0"/>
                  </a:cubicBezTo>
                  <a:cubicBezTo>
                    <a:pt x="2" y="0"/>
                    <a:pt x="4" y="1"/>
                    <a:pt x="5" y="0"/>
                  </a:cubicBezTo>
                  <a:cubicBezTo>
                    <a:pt x="7" y="0"/>
                    <a:pt x="9" y="0"/>
                    <a:pt x="11" y="1"/>
                  </a:cubicBezTo>
                  <a:cubicBezTo>
                    <a:pt x="12" y="2"/>
                    <a:pt x="12" y="3"/>
                    <a:pt x="12" y="4"/>
                  </a:cubicBezTo>
                  <a:cubicBezTo>
                    <a:pt x="13" y="5"/>
                    <a:pt x="12" y="6"/>
                    <a:pt x="12" y="6"/>
                  </a:cubicBezTo>
                  <a:cubicBezTo>
                    <a:pt x="12" y="7"/>
                    <a:pt x="12" y="7"/>
                    <a:pt x="12" y="7"/>
                  </a:cubicBezTo>
                  <a:cubicBezTo>
                    <a:pt x="12" y="6"/>
                    <a:pt x="14" y="5"/>
                    <a:pt x="15" y="4"/>
                  </a:cubicBezTo>
                  <a:cubicBezTo>
                    <a:pt x="17" y="3"/>
                    <a:pt x="18" y="2"/>
                    <a:pt x="20" y="2"/>
                  </a:cubicBezTo>
                  <a:cubicBezTo>
                    <a:pt x="21" y="2"/>
                    <a:pt x="23" y="2"/>
                    <a:pt x="24" y="3"/>
                  </a:cubicBezTo>
                  <a:cubicBezTo>
                    <a:pt x="26" y="4"/>
                    <a:pt x="26" y="5"/>
                    <a:pt x="26" y="6"/>
                  </a:cubicBezTo>
                  <a:cubicBezTo>
                    <a:pt x="26" y="8"/>
                    <a:pt x="26" y="8"/>
                    <a:pt x="26" y="8"/>
                  </a:cubicBezTo>
                  <a:cubicBezTo>
                    <a:pt x="27" y="7"/>
                    <a:pt x="27" y="7"/>
                    <a:pt x="27" y="7"/>
                  </a:cubicBezTo>
                  <a:cubicBezTo>
                    <a:pt x="29" y="5"/>
                    <a:pt x="31" y="4"/>
                    <a:pt x="33" y="4"/>
                  </a:cubicBezTo>
                  <a:cubicBezTo>
                    <a:pt x="35" y="4"/>
                    <a:pt x="37" y="4"/>
                    <a:pt x="39" y="5"/>
                  </a:cubicBezTo>
                  <a:cubicBezTo>
                    <a:pt x="41" y="6"/>
                    <a:pt x="43" y="8"/>
                    <a:pt x="43" y="8"/>
                  </a:cubicBezTo>
                  <a:cubicBezTo>
                    <a:pt x="43" y="8"/>
                    <a:pt x="42" y="7"/>
                    <a:pt x="42" y="7"/>
                  </a:cubicBezTo>
                  <a:cubicBezTo>
                    <a:pt x="41" y="6"/>
                    <a:pt x="40" y="5"/>
                    <a:pt x="39" y="4"/>
                  </a:cubicBezTo>
                  <a:cubicBezTo>
                    <a:pt x="37" y="4"/>
                    <a:pt x="35" y="3"/>
                    <a:pt x="33" y="3"/>
                  </a:cubicBezTo>
                  <a:cubicBezTo>
                    <a:pt x="31" y="4"/>
                    <a:pt x="28" y="4"/>
                    <a:pt x="26" y="6"/>
                  </a:cubicBezTo>
                  <a:cubicBezTo>
                    <a:pt x="27" y="6"/>
                    <a:pt x="27" y="6"/>
                    <a:pt x="27" y="6"/>
                  </a:cubicBezTo>
                  <a:cubicBezTo>
                    <a:pt x="27" y="5"/>
                    <a:pt x="26" y="3"/>
                    <a:pt x="25" y="2"/>
                  </a:cubicBezTo>
                  <a:cubicBezTo>
                    <a:pt x="23" y="1"/>
                    <a:pt x="21" y="1"/>
                    <a:pt x="20" y="1"/>
                  </a:cubicBezTo>
                  <a:cubicBezTo>
                    <a:pt x="18" y="2"/>
                    <a:pt x="16" y="2"/>
                    <a:pt x="15" y="3"/>
                  </a:cubicBezTo>
                  <a:cubicBezTo>
                    <a:pt x="14" y="4"/>
                    <a:pt x="13" y="4"/>
                    <a:pt x="13" y="5"/>
                  </a:cubicBezTo>
                  <a:cubicBezTo>
                    <a:pt x="12" y="5"/>
                    <a:pt x="11" y="6"/>
                    <a:pt x="11" y="7"/>
                  </a:cubicBezTo>
                  <a:cubicBezTo>
                    <a:pt x="11" y="8"/>
                    <a:pt x="11" y="8"/>
                    <a:pt x="11" y="8"/>
                  </a:cubicBezTo>
                  <a:cubicBezTo>
                    <a:pt x="12" y="7"/>
                    <a:pt x="12" y="7"/>
                    <a:pt x="12" y="7"/>
                  </a:cubicBezTo>
                  <a:cubicBezTo>
                    <a:pt x="13" y="6"/>
                    <a:pt x="14" y="5"/>
                    <a:pt x="13" y="3"/>
                  </a:cubicBezTo>
                  <a:cubicBezTo>
                    <a:pt x="13" y="2"/>
                    <a:pt x="12" y="1"/>
                    <a:pt x="11" y="1"/>
                  </a:cubicBezTo>
                  <a:cubicBezTo>
                    <a:pt x="9" y="0"/>
                    <a:pt x="7" y="0"/>
                    <a:pt x="5" y="0"/>
                  </a:cubicBezTo>
                  <a:cubicBezTo>
                    <a:pt x="4" y="0"/>
                    <a:pt x="2" y="0"/>
                    <a:pt x="2" y="0"/>
                  </a:cubicBezTo>
                  <a:cubicBezTo>
                    <a:pt x="1" y="0"/>
                    <a:pt x="0"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211"/>
            <p:cNvSpPr/>
            <p:nvPr/>
          </p:nvSpPr>
          <p:spPr bwMode="auto">
            <a:xfrm>
              <a:off x="2867" y="2166"/>
              <a:ext cx="50" cy="60"/>
            </a:xfrm>
            <a:custGeom>
              <a:avLst/>
              <a:gdLst>
                <a:gd name="T0" fmla="*/ 0 w 21"/>
                <a:gd name="T1" fmla="*/ 0 h 25"/>
                <a:gd name="T2" fmla="*/ 2 w 21"/>
                <a:gd name="T3" fmla="*/ 1 h 25"/>
                <a:gd name="T4" fmla="*/ 5 w 21"/>
                <a:gd name="T5" fmla="*/ 2 h 25"/>
                <a:gd name="T6" fmla="*/ 6 w 21"/>
                <a:gd name="T7" fmla="*/ 6 h 25"/>
                <a:gd name="T8" fmla="*/ 6 w 21"/>
                <a:gd name="T9" fmla="*/ 6 h 25"/>
                <a:gd name="T10" fmla="*/ 7 w 21"/>
                <a:gd name="T11" fmla="*/ 6 h 25"/>
                <a:gd name="T12" fmla="*/ 10 w 21"/>
                <a:gd name="T13" fmla="*/ 8 h 25"/>
                <a:gd name="T14" fmla="*/ 10 w 21"/>
                <a:gd name="T15" fmla="*/ 13 h 25"/>
                <a:gd name="T16" fmla="*/ 10 w 21"/>
                <a:gd name="T17" fmla="*/ 15 h 25"/>
                <a:gd name="T18" fmla="*/ 11 w 21"/>
                <a:gd name="T19" fmla="*/ 13 h 25"/>
                <a:gd name="T20" fmla="*/ 11 w 21"/>
                <a:gd name="T21" fmla="*/ 13 h 25"/>
                <a:gd name="T22" fmla="*/ 15 w 21"/>
                <a:gd name="T23" fmla="*/ 12 h 25"/>
                <a:gd name="T24" fmla="*/ 18 w 21"/>
                <a:gd name="T25" fmla="*/ 13 h 25"/>
                <a:gd name="T26" fmla="*/ 20 w 21"/>
                <a:gd name="T27" fmla="*/ 19 h 25"/>
                <a:gd name="T28" fmla="*/ 19 w 21"/>
                <a:gd name="T29" fmla="*/ 23 h 25"/>
                <a:gd name="T30" fmla="*/ 18 w 21"/>
                <a:gd name="T31" fmla="*/ 25 h 25"/>
                <a:gd name="T32" fmla="*/ 19 w 21"/>
                <a:gd name="T33" fmla="*/ 23 h 25"/>
                <a:gd name="T34" fmla="*/ 20 w 21"/>
                <a:gd name="T35" fmla="*/ 19 h 25"/>
                <a:gd name="T36" fmla="*/ 18 w 21"/>
                <a:gd name="T37" fmla="*/ 13 h 25"/>
                <a:gd name="T38" fmla="*/ 11 w 21"/>
                <a:gd name="T39" fmla="*/ 13 h 25"/>
                <a:gd name="T40" fmla="*/ 10 w 21"/>
                <a:gd name="T41" fmla="*/ 13 h 25"/>
                <a:gd name="T42" fmla="*/ 11 w 21"/>
                <a:gd name="T43" fmla="*/ 13 h 25"/>
                <a:gd name="T44" fmla="*/ 11 w 21"/>
                <a:gd name="T45" fmla="*/ 7 h 25"/>
                <a:gd name="T46" fmla="*/ 6 w 21"/>
                <a:gd name="T47" fmla="*/ 5 h 25"/>
                <a:gd name="T48" fmla="*/ 7 w 21"/>
                <a:gd name="T49" fmla="*/ 5 h 25"/>
                <a:gd name="T50" fmla="*/ 5 w 21"/>
                <a:gd name="T51" fmla="*/ 2 h 25"/>
                <a:gd name="T52" fmla="*/ 2 w 21"/>
                <a:gd name="T53" fmla="*/ 0 h 25"/>
                <a:gd name="T54" fmla="*/ 0 w 21"/>
                <a:gd name="T55" fmla="*/ 0 h 25"/>
                <a:gd name="T56" fmla="*/ 0 w 21"/>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25">
                  <a:moveTo>
                    <a:pt x="0" y="0"/>
                  </a:moveTo>
                  <a:cubicBezTo>
                    <a:pt x="0" y="1"/>
                    <a:pt x="1" y="0"/>
                    <a:pt x="2" y="1"/>
                  </a:cubicBezTo>
                  <a:cubicBezTo>
                    <a:pt x="3" y="1"/>
                    <a:pt x="4" y="2"/>
                    <a:pt x="5" y="2"/>
                  </a:cubicBezTo>
                  <a:cubicBezTo>
                    <a:pt x="5" y="3"/>
                    <a:pt x="6" y="4"/>
                    <a:pt x="6" y="6"/>
                  </a:cubicBezTo>
                  <a:cubicBezTo>
                    <a:pt x="6" y="6"/>
                    <a:pt x="6" y="6"/>
                    <a:pt x="6" y="6"/>
                  </a:cubicBezTo>
                  <a:cubicBezTo>
                    <a:pt x="7" y="6"/>
                    <a:pt x="7" y="6"/>
                    <a:pt x="7" y="6"/>
                  </a:cubicBezTo>
                  <a:cubicBezTo>
                    <a:pt x="8" y="5"/>
                    <a:pt x="9" y="6"/>
                    <a:pt x="10" y="8"/>
                  </a:cubicBezTo>
                  <a:cubicBezTo>
                    <a:pt x="11" y="9"/>
                    <a:pt x="11" y="11"/>
                    <a:pt x="10" y="13"/>
                  </a:cubicBezTo>
                  <a:cubicBezTo>
                    <a:pt x="10" y="15"/>
                    <a:pt x="10" y="15"/>
                    <a:pt x="10" y="15"/>
                  </a:cubicBezTo>
                  <a:cubicBezTo>
                    <a:pt x="11" y="13"/>
                    <a:pt x="11" y="13"/>
                    <a:pt x="11" y="13"/>
                  </a:cubicBezTo>
                  <a:cubicBezTo>
                    <a:pt x="11" y="13"/>
                    <a:pt x="11" y="13"/>
                    <a:pt x="11" y="13"/>
                  </a:cubicBezTo>
                  <a:cubicBezTo>
                    <a:pt x="12" y="12"/>
                    <a:pt x="13" y="12"/>
                    <a:pt x="15" y="12"/>
                  </a:cubicBezTo>
                  <a:cubicBezTo>
                    <a:pt x="16" y="12"/>
                    <a:pt x="17" y="12"/>
                    <a:pt x="18" y="13"/>
                  </a:cubicBezTo>
                  <a:cubicBezTo>
                    <a:pt x="19" y="15"/>
                    <a:pt x="20" y="17"/>
                    <a:pt x="20" y="19"/>
                  </a:cubicBezTo>
                  <a:cubicBezTo>
                    <a:pt x="20" y="21"/>
                    <a:pt x="19" y="22"/>
                    <a:pt x="19" y="23"/>
                  </a:cubicBezTo>
                  <a:cubicBezTo>
                    <a:pt x="18" y="24"/>
                    <a:pt x="18" y="24"/>
                    <a:pt x="18" y="25"/>
                  </a:cubicBezTo>
                  <a:cubicBezTo>
                    <a:pt x="18" y="25"/>
                    <a:pt x="18" y="24"/>
                    <a:pt x="19" y="23"/>
                  </a:cubicBezTo>
                  <a:cubicBezTo>
                    <a:pt x="19" y="22"/>
                    <a:pt x="20" y="21"/>
                    <a:pt x="20" y="19"/>
                  </a:cubicBezTo>
                  <a:cubicBezTo>
                    <a:pt x="21" y="17"/>
                    <a:pt x="20" y="15"/>
                    <a:pt x="18" y="13"/>
                  </a:cubicBezTo>
                  <a:cubicBezTo>
                    <a:pt x="17" y="11"/>
                    <a:pt x="13" y="10"/>
                    <a:pt x="11" y="13"/>
                  </a:cubicBezTo>
                  <a:cubicBezTo>
                    <a:pt x="10" y="13"/>
                    <a:pt x="10" y="13"/>
                    <a:pt x="10" y="13"/>
                  </a:cubicBezTo>
                  <a:cubicBezTo>
                    <a:pt x="11" y="13"/>
                    <a:pt x="11" y="13"/>
                    <a:pt x="11" y="13"/>
                  </a:cubicBezTo>
                  <a:cubicBezTo>
                    <a:pt x="12" y="11"/>
                    <a:pt x="12" y="9"/>
                    <a:pt x="11" y="7"/>
                  </a:cubicBezTo>
                  <a:cubicBezTo>
                    <a:pt x="10" y="6"/>
                    <a:pt x="8" y="5"/>
                    <a:pt x="6" y="5"/>
                  </a:cubicBezTo>
                  <a:cubicBezTo>
                    <a:pt x="7" y="5"/>
                    <a:pt x="7" y="5"/>
                    <a:pt x="7" y="5"/>
                  </a:cubicBezTo>
                  <a:cubicBezTo>
                    <a:pt x="7" y="4"/>
                    <a:pt x="6" y="3"/>
                    <a:pt x="5" y="2"/>
                  </a:cubicBezTo>
                  <a:cubicBezTo>
                    <a:pt x="4" y="1"/>
                    <a:pt x="3" y="1"/>
                    <a:pt x="2" y="0"/>
                  </a:cubicBezTo>
                  <a:cubicBezTo>
                    <a:pt x="1" y="0"/>
                    <a:pt x="1" y="0"/>
                    <a:pt x="0" y="0"/>
                  </a:cubicBezTo>
                  <a:cubicBezTo>
                    <a:pt x="0" y="0"/>
                    <a:pt x="0"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212"/>
            <p:cNvSpPr/>
            <p:nvPr/>
          </p:nvSpPr>
          <p:spPr bwMode="auto">
            <a:xfrm>
              <a:off x="2965" y="2174"/>
              <a:ext cx="31" cy="64"/>
            </a:xfrm>
            <a:custGeom>
              <a:avLst/>
              <a:gdLst>
                <a:gd name="T0" fmla="*/ 0 w 13"/>
                <a:gd name="T1" fmla="*/ 26 h 27"/>
                <a:gd name="T2" fmla="*/ 2 w 13"/>
                <a:gd name="T3" fmla="*/ 26 h 27"/>
                <a:gd name="T4" fmla="*/ 5 w 13"/>
                <a:gd name="T5" fmla="*/ 24 h 27"/>
                <a:gd name="T6" fmla="*/ 7 w 13"/>
                <a:gd name="T7" fmla="*/ 19 h 27"/>
                <a:gd name="T8" fmla="*/ 7 w 13"/>
                <a:gd name="T9" fmla="*/ 17 h 27"/>
                <a:gd name="T10" fmla="*/ 10 w 13"/>
                <a:gd name="T11" fmla="*/ 15 h 27"/>
                <a:gd name="T12" fmla="*/ 9 w 13"/>
                <a:gd name="T13" fmla="*/ 8 h 27"/>
                <a:gd name="T14" fmla="*/ 9 w 13"/>
                <a:gd name="T15" fmla="*/ 9 h 27"/>
                <a:gd name="T16" fmla="*/ 13 w 13"/>
                <a:gd name="T17" fmla="*/ 3 h 27"/>
                <a:gd name="T18" fmla="*/ 13 w 13"/>
                <a:gd name="T19" fmla="*/ 1 h 27"/>
                <a:gd name="T20" fmla="*/ 12 w 13"/>
                <a:gd name="T21" fmla="*/ 3 h 27"/>
                <a:gd name="T22" fmla="*/ 8 w 13"/>
                <a:gd name="T23" fmla="*/ 8 h 27"/>
                <a:gd name="T24" fmla="*/ 8 w 13"/>
                <a:gd name="T25" fmla="*/ 9 h 27"/>
                <a:gd name="T26" fmla="*/ 8 w 13"/>
                <a:gd name="T27" fmla="*/ 9 h 27"/>
                <a:gd name="T28" fmla="*/ 9 w 13"/>
                <a:gd name="T29" fmla="*/ 14 h 27"/>
                <a:gd name="T30" fmla="*/ 7 w 13"/>
                <a:gd name="T31" fmla="*/ 16 h 27"/>
                <a:gd name="T32" fmla="*/ 6 w 13"/>
                <a:gd name="T33" fmla="*/ 19 h 27"/>
                <a:gd name="T34" fmla="*/ 4 w 13"/>
                <a:gd name="T35" fmla="*/ 24 h 27"/>
                <a:gd name="T36" fmla="*/ 0 w 13"/>
                <a:gd name="T3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27">
                  <a:moveTo>
                    <a:pt x="0" y="26"/>
                  </a:moveTo>
                  <a:cubicBezTo>
                    <a:pt x="0" y="27"/>
                    <a:pt x="1" y="27"/>
                    <a:pt x="2" y="26"/>
                  </a:cubicBezTo>
                  <a:cubicBezTo>
                    <a:pt x="2" y="26"/>
                    <a:pt x="4" y="25"/>
                    <a:pt x="5" y="24"/>
                  </a:cubicBezTo>
                  <a:cubicBezTo>
                    <a:pt x="6" y="23"/>
                    <a:pt x="7" y="21"/>
                    <a:pt x="7" y="19"/>
                  </a:cubicBezTo>
                  <a:cubicBezTo>
                    <a:pt x="7" y="18"/>
                    <a:pt x="7" y="17"/>
                    <a:pt x="7" y="17"/>
                  </a:cubicBezTo>
                  <a:cubicBezTo>
                    <a:pt x="8" y="16"/>
                    <a:pt x="9" y="16"/>
                    <a:pt x="10" y="15"/>
                  </a:cubicBezTo>
                  <a:cubicBezTo>
                    <a:pt x="11" y="12"/>
                    <a:pt x="11" y="9"/>
                    <a:pt x="9" y="8"/>
                  </a:cubicBezTo>
                  <a:cubicBezTo>
                    <a:pt x="9" y="9"/>
                    <a:pt x="9" y="9"/>
                    <a:pt x="9" y="9"/>
                  </a:cubicBezTo>
                  <a:cubicBezTo>
                    <a:pt x="11" y="7"/>
                    <a:pt x="12" y="5"/>
                    <a:pt x="13" y="3"/>
                  </a:cubicBezTo>
                  <a:cubicBezTo>
                    <a:pt x="13" y="2"/>
                    <a:pt x="13" y="1"/>
                    <a:pt x="13" y="1"/>
                  </a:cubicBezTo>
                  <a:cubicBezTo>
                    <a:pt x="13" y="0"/>
                    <a:pt x="13" y="1"/>
                    <a:pt x="12" y="3"/>
                  </a:cubicBezTo>
                  <a:cubicBezTo>
                    <a:pt x="12" y="4"/>
                    <a:pt x="10" y="6"/>
                    <a:pt x="8" y="8"/>
                  </a:cubicBezTo>
                  <a:cubicBezTo>
                    <a:pt x="8" y="9"/>
                    <a:pt x="8" y="9"/>
                    <a:pt x="8" y="9"/>
                  </a:cubicBezTo>
                  <a:cubicBezTo>
                    <a:pt x="8" y="9"/>
                    <a:pt x="8" y="9"/>
                    <a:pt x="8" y="9"/>
                  </a:cubicBezTo>
                  <a:cubicBezTo>
                    <a:pt x="10" y="10"/>
                    <a:pt x="10" y="12"/>
                    <a:pt x="9" y="14"/>
                  </a:cubicBezTo>
                  <a:cubicBezTo>
                    <a:pt x="9" y="15"/>
                    <a:pt x="8" y="15"/>
                    <a:pt x="7" y="16"/>
                  </a:cubicBezTo>
                  <a:cubicBezTo>
                    <a:pt x="6" y="17"/>
                    <a:pt x="6" y="18"/>
                    <a:pt x="6" y="19"/>
                  </a:cubicBezTo>
                  <a:cubicBezTo>
                    <a:pt x="6" y="21"/>
                    <a:pt x="5" y="23"/>
                    <a:pt x="4" y="24"/>
                  </a:cubicBezTo>
                  <a:cubicBezTo>
                    <a:pt x="2" y="26"/>
                    <a:pt x="0" y="2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213"/>
            <p:cNvSpPr/>
            <p:nvPr/>
          </p:nvSpPr>
          <p:spPr bwMode="auto">
            <a:xfrm>
              <a:off x="2996" y="2219"/>
              <a:ext cx="93" cy="38"/>
            </a:xfrm>
            <a:custGeom>
              <a:avLst/>
              <a:gdLst>
                <a:gd name="T0" fmla="*/ 0 w 39"/>
                <a:gd name="T1" fmla="*/ 16 h 16"/>
                <a:gd name="T2" fmla="*/ 1 w 39"/>
                <a:gd name="T3" fmla="*/ 16 h 16"/>
                <a:gd name="T4" fmla="*/ 3 w 39"/>
                <a:gd name="T5" fmla="*/ 16 h 16"/>
                <a:gd name="T6" fmla="*/ 10 w 39"/>
                <a:gd name="T7" fmla="*/ 12 h 16"/>
                <a:gd name="T8" fmla="*/ 9 w 39"/>
                <a:gd name="T9" fmla="*/ 12 h 16"/>
                <a:gd name="T10" fmla="*/ 15 w 39"/>
                <a:gd name="T11" fmla="*/ 15 h 16"/>
                <a:gd name="T12" fmla="*/ 18 w 39"/>
                <a:gd name="T13" fmla="*/ 14 h 16"/>
                <a:gd name="T14" fmla="*/ 22 w 39"/>
                <a:gd name="T15" fmla="*/ 12 h 16"/>
                <a:gd name="T16" fmla="*/ 22 w 39"/>
                <a:gd name="T17" fmla="*/ 11 h 16"/>
                <a:gd name="T18" fmla="*/ 22 w 39"/>
                <a:gd name="T19" fmla="*/ 10 h 16"/>
                <a:gd name="T20" fmla="*/ 25 w 39"/>
                <a:gd name="T21" fmla="*/ 9 h 16"/>
                <a:gd name="T22" fmla="*/ 27 w 39"/>
                <a:gd name="T23" fmla="*/ 8 h 16"/>
                <a:gd name="T24" fmla="*/ 29 w 39"/>
                <a:gd name="T25" fmla="*/ 5 h 16"/>
                <a:gd name="T26" fmla="*/ 28 w 39"/>
                <a:gd name="T27" fmla="*/ 6 h 16"/>
                <a:gd name="T28" fmla="*/ 34 w 39"/>
                <a:gd name="T29" fmla="*/ 6 h 16"/>
                <a:gd name="T30" fmla="*/ 38 w 39"/>
                <a:gd name="T31" fmla="*/ 3 h 16"/>
                <a:gd name="T32" fmla="*/ 39 w 39"/>
                <a:gd name="T33" fmla="*/ 1 h 16"/>
                <a:gd name="T34" fmla="*/ 39 w 39"/>
                <a:gd name="T35" fmla="*/ 0 h 16"/>
                <a:gd name="T36" fmla="*/ 37 w 39"/>
                <a:gd name="T37" fmla="*/ 3 h 16"/>
                <a:gd name="T38" fmla="*/ 34 w 39"/>
                <a:gd name="T39" fmla="*/ 5 h 16"/>
                <a:gd name="T40" fmla="*/ 28 w 39"/>
                <a:gd name="T41" fmla="*/ 5 h 16"/>
                <a:gd name="T42" fmla="*/ 28 w 39"/>
                <a:gd name="T43" fmla="*/ 5 h 16"/>
                <a:gd name="T44" fmla="*/ 28 w 39"/>
                <a:gd name="T45" fmla="*/ 5 h 16"/>
                <a:gd name="T46" fmla="*/ 27 w 39"/>
                <a:gd name="T47" fmla="*/ 7 h 16"/>
                <a:gd name="T48" fmla="*/ 24 w 39"/>
                <a:gd name="T49" fmla="*/ 8 h 16"/>
                <a:gd name="T50" fmla="*/ 22 w 39"/>
                <a:gd name="T51" fmla="*/ 9 h 16"/>
                <a:gd name="T52" fmla="*/ 21 w 39"/>
                <a:gd name="T53" fmla="*/ 10 h 16"/>
                <a:gd name="T54" fmla="*/ 21 w 39"/>
                <a:gd name="T55" fmla="*/ 12 h 16"/>
                <a:gd name="T56" fmla="*/ 18 w 39"/>
                <a:gd name="T57" fmla="*/ 13 h 16"/>
                <a:gd name="T58" fmla="*/ 15 w 39"/>
                <a:gd name="T59" fmla="*/ 14 h 16"/>
                <a:gd name="T60" fmla="*/ 10 w 39"/>
                <a:gd name="T61" fmla="*/ 11 h 16"/>
                <a:gd name="T62" fmla="*/ 10 w 39"/>
                <a:gd name="T63" fmla="*/ 11 h 16"/>
                <a:gd name="T64" fmla="*/ 9 w 39"/>
                <a:gd name="T65" fmla="*/ 11 h 16"/>
                <a:gd name="T66" fmla="*/ 3 w 39"/>
                <a:gd name="T67" fmla="*/ 15 h 16"/>
                <a:gd name="T68" fmla="*/ 0 w 39"/>
                <a:gd name="T6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16">
                  <a:moveTo>
                    <a:pt x="0" y="16"/>
                  </a:moveTo>
                  <a:cubicBezTo>
                    <a:pt x="0" y="16"/>
                    <a:pt x="0" y="16"/>
                    <a:pt x="1" y="16"/>
                  </a:cubicBezTo>
                  <a:cubicBezTo>
                    <a:pt x="1" y="16"/>
                    <a:pt x="2" y="16"/>
                    <a:pt x="3" y="16"/>
                  </a:cubicBezTo>
                  <a:cubicBezTo>
                    <a:pt x="5" y="15"/>
                    <a:pt x="8" y="14"/>
                    <a:pt x="10" y="12"/>
                  </a:cubicBezTo>
                  <a:cubicBezTo>
                    <a:pt x="9" y="12"/>
                    <a:pt x="9" y="12"/>
                    <a:pt x="9" y="12"/>
                  </a:cubicBezTo>
                  <a:cubicBezTo>
                    <a:pt x="11" y="13"/>
                    <a:pt x="13" y="15"/>
                    <a:pt x="15" y="15"/>
                  </a:cubicBezTo>
                  <a:cubicBezTo>
                    <a:pt x="16" y="15"/>
                    <a:pt x="17" y="15"/>
                    <a:pt x="18" y="14"/>
                  </a:cubicBezTo>
                  <a:cubicBezTo>
                    <a:pt x="20" y="14"/>
                    <a:pt x="21" y="13"/>
                    <a:pt x="22" y="12"/>
                  </a:cubicBezTo>
                  <a:cubicBezTo>
                    <a:pt x="22" y="11"/>
                    <a:pt x="22" y="11"/>
                    <a:pt x="22" y="11"/>
                  </a:cubicBezTo>
                  <a:cubicBezTo>
                    <a:pt x="22" y="10"/>
                    <a:pt x="22" y="10"/>
                    <a:pt x="22" y="10"/>
                  </a:cubicBezTo>
                  <a:cubicBezTo>
                    <a:pt x="23" y="9"/>
                    <a:pt x="24" y="9"/>
                    <a:pt x="25" y="9"/>
                  </a:cubicBezTo>
                  <a:cubicBezTo>
                    <a:pt x="26" y="9"/>
                    <a:pt x="26" y="8"/>
                    <a:pt x="27" y="8"/>
                  </a:cubicBezTo>
                  <a:cubicBezTo>
                    <a:pt x="28" y="7"/>
                    <a:pt x="29" y="6"/>
                    <a:pt x="29" y="5"/>
                  </a:cubicBezTo>
                  <a:cubicBezTo>
                    <a:pt x="28" y="6"/>
                    <a:pt x="28" y="6"/>
                    <a:pt x="28" y="6"/>
                  </a:cubicBezTo>
                  <a:cubicBezTo>
                    <a:pt x="30" y="7"/>
                    <a:pt x="32" y="6"/>
                    <a:pt x="34" y="6"/>
                  </a:cubicBezTo>
                  <a:cubicBezTo>
                    <a:pt x="35" y="5"/>
                    <a:pt x="37" y="4"/>
                    <a:pt x="38" y="3"/>
                  </a:cubicBezTo>
                  <a:cubicBezTo>
                    <a:pt x="38" y="3"/>
                    <a:pt x="39" y="2"/>
                    <a:pt x="39" y="1"/>
                  </a:cubicBezTo>
                  <a:cubicBezTo>
                    <a:pt x="39" y="0"/>
                    <a:pt x="39" y="0"/>
                    <a:pt x="39" y="0"/>
                  </a:cubicBezTo>
                  <a:cubicBezTo>
                    <a:pt x="39" y="0"/>
                    <a:pt x="39" y="1"/>
                    <a:pt x="37" y="3"/>
                  </a:cubicBezTo>
                  <a:cubicBezTo>
                    <a:pt x="36" y="4"/>
                    <a:pt x="35" y="5"/>
                    <a:pt x="34" y="5"/>
                  </a:cubicBezTo>
                  <a:cubicBezTo>
                    <a:pt x="32" y="6"/>
                    <a:pt x="30" y="6"/>
                    <a:pt x="28" y="5"/>
                  </a:cubicBezTo>
                  <a:cubicBezTo>
                    <a:pt x="28" y="5"/>
                    <a:pt x="28" y="5"/>
                    <a:pt x="28" y="5"/>
                  </a:cubicBezTo>
                  <a:cubicBezTo>
                    <a:pt x="28" y="5"/>
                    <a:pt x="28" y="5"/>
                    <a:pt x="28" y="5"/>
                  </a:cubicBezTo>
                  <a:cubicBezTo>
                    <a:pt x="28" y="6"/>
                    <a:pt x="27" y="7"/>
                    <a:pt x="27" y="7"/>
                  </a:cubicBezTo>
                  <a:cubicBezTo>
                    <a:pt x="26" y="7"/>
                    <a:pt x="25" y="8"/>
                    <a:pt x="24" y="8"/>
                  </a:cubicBezTo>
                  <a:cubicBezTo>
                    <a:pt x="24" y="8"/>
                    <a:pt x="23" y="8"/>
                    <a:pt x="22" y="9"/>
                  </a:cubicBezTo>
                  <a:cubicBezTo>
                    <a:pt x="21" y="9"/>
                    <a:pt x="21" y="10"/>
                    <a:pt x="21" y="10"/>
                  </a:cubicBezTo>
                  <a:cubicBezTo>
                    <a:pt x="21" y="11"/>
                    <a:pt x="21" y="11"/>
                    <a:pt x="21" y="12"/>
                  </a:cubicBezTo>
                  <a:cubicBezTo>
                    <a:pt x="20" y="12"/>
                    <a:pt x="19" y="13"/>
                    <a:pt x="18" y="13"/>
                  </a:cubicBezTo>
                  <a:cubicBezTo>
                    <a:pt x="17" y="14"/>
                    <a:pt x="16" y="14"/>
                    <a:pt x="15" y="14"/>
                  </a:cubicBezTo>
                  <a:cubicBezTo>
                    <a:pt x="13" y="14"/>
                    <a:pt x="11" y="13"/>
                    <a:pt x="10" y="11"/>
                  </a:cubicBezTo>
                  <a:cubicBezTo>
                    <a:pt x="10" y="11"/>
                    <a:pt x="10" y="11"/>
                    <a:pt x="10" y="11"/>
                  </a:cubicBezTo>
                  <a:cubicBezTo>
                    <a:pt x="9" y="11"/>
                    <a:pt x="9" y="11"/>
                    <a:pt x="9" y="11"/>
                  </a:cubicBezTo>
                  <a:cubicBezTo>
                    <a:pt x="7" y="14"/>
                    <a:pt x="5" y="15"/>
                    <a:pt x="3" y="15"/>
                  </a:cubicBezTo>
                  <a:cubicBezTo>
                    <a:pt x="1" y="16"/>
                    <a:pt x="0" y="16"/>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214"/>
            <p:cNvSpPr/>
            <p:nvPr/>
          </p:nvSpPr>
          <p:spPr bwMode="auto">
            <a:xfrm>
              <a:off x="3039" y="2262"/>
              <a:ext cx="139" cy="64"/>
            </a:xfrm>
            <a:custGeom>
              <a:avLst/>
              <a:gdLst>
                <a:gd name="T0" fmla="*/ 57 w 58"/>
                <a:gd name="T1" fmla="*/ 27 h 27"/>
                <a:gd name="T2" fmla="*/ 57 w 58"/>
                <a:gd name="T3" fmla="*/ 27 h 27"/>
                <a:gd name="T4" fmla="*/ 58 w 58"/>
                <a:gd name="T5" fmla="*/ 26 h 27"/>
                <a:gd name="T6" fmla="*/ 57 w 58"/>
                <a:gd name="T7" fmla="*/ 22 h 27"/>
                <a:gd name="T8" fmla="*/ 55 w 58"/>
                <a:gd name="T9" fmla="*/ 17 h 27"/>
                <a:gd name="T10" fmla="*/ 52 w 58"/>
                <a:gd name="T11" fmla="*/ 14 h 27"/>
                <a:gd name="T12" fmla="*/ 51 w 58"/>
                <a:gd name="T13" fmla="*/ 13 h 27"/>
                <a:gd name="T14" fmla="*/ 48 w 58"/>
                <a:gd name="T15" fmla="*/ 13 h 27"/>
                <a:gd name="T16" fmla="*/ 49 w 58"/>
                <a:gd name="T17" fmla="*/ 13 h 27"/>
                <a:gd name="T18" fmla="*/ 46 w 58"/>
                <a:gd name="T19" fmla="*/ 7 h 27"/>
                <a:gd name="T20" fmla="*/ 39 w 58"/>
                <a:gd name="T21" fmla="*/ 7 h 27"/>
                <a:gd name="T22" fmla="*/ 39 w 58"/>
                <a:gd name="T23" fmla="*/ 8 h 27"/>
                <a:gd name="T24" fmla="*/ 38 w 58"/>
                <a:gd name="T25" fmla="*/ 4 h 27"/>
                <a:gd name="T26" fmla="*/ 34 w 58"/>
                <a:gd name="T27" fmla="*/ 4 h 27"/>
                <a:gd name="T28" fmla="*/ 32 w 58"/>
                <a:gd name="T29" fmla="*/ 5 h 27"/>
                <a:gd name="T30" fmla="*/ 33 w 58"/>
                <a:gd name="T31" fmla="*/ 5 h 27"/>
                <a:gd name="T32" fmla="*/ 32 w 58"/>
                <a:gd name="T33" fmla="*/ 3 h 27"/>
                <a:gd name="T34" fmla="*/ 29 w 58"/>
                <a:gd name="T35" fmla="*/ 2 h 27"/>
                <a:gd name="T36" fmla="*/ 25 w 58"/>
                <a:gd name="T37" fmla="*/ 3 h 27"/>
                <a:gd name="T38" fmla="*/ 26 w 58"/>
                <a:gd name="T39" fmla="*/ 3 h 27"/>
                <a:gd name="T40" fmla="*/ 22 w 58"/>
                <a:gd name="T41" fmla="*/ 1 h 27"/>
                <a:gd name="T42" fmla="*/ 17 w 58"/>
                <a:gd name="T43" fmla="*/ 1 h 27"/>
                <a:gd name="T44" fmla="*/ 10 w 58"/>
                <a:gd name="T45" fmla="*/ 4 h 27"/>
                <a:gd name="T46" fmla="*/ 10 w 58"/>
                <a:gd name="T47" fmla="*/ 5 h 27"/>
                <a:gd name="T48" fmla="*/ 10 w 58"/>
                <a:gd name="T49" fmla="*/ 3 h 27"/>
                <a:gd name="T50" fmla="*/ 9 w 58"/>
                <a:gd name="T51" fmla="*/ 2 h 27"/>
                <a:gd name="T52" fmla="*/ 6 w 58"/>
                <a:gd name="T53" fmla="*/ 2 h 27"/>
                <a:gd name="T54" fmla="*/ 3 w 58"/>
                <a:gd name="T55" fmla="*/ 3 h 27"/>
                <a:gd name="T56" fmla="*/ 0 w 58"/>
                <a:gd name="T57" fmla="*/ 4 h 27"/>
                <a:gd name="T58" fmla="*/ 0 w 58"/>
                <a:gd name="T59" fmla="*/ 5 h 27"/>
                <a:gd name="T60" fmla="*/ 3 w 58"/>
                <a:gd name="T61" fmla="*/ 3 h 27"/>
                <a:gd name="T62" fmla="*/ 6 w 58"/>
                <a:gd name="T63" fmla="*/ 2 h 27"/>
                <a:gd name="T64" fmla="*/ 9 w 58"/>
                <a:gd name="T65" fmla="*/ 3 h 27"/>
                <a:gd name="T66" fmla="*/ 10 w 58"/>
                <a:gd name="T67" fmla="*/ 4 h 27"/>
                <a:gd name="T68" fmla="*/ 9 w 58"/>
                <a:gd name="T69" fmla="*/ 5 h 27"/>
                <a:gd name="T70" fmla="*/ 10 w 58"/>
                <a:gd name="T71" fmla="*/ 5 h 27"/>
                <a:gd name="T72" fmla="*/ 17 w 58"/>
                <a:gd name="T73" fmla="*/ 1 h 27"/>
                <a:gd name="T74" fmla="*/ 21 w 58"/>
                <a:gd name="T75" fmla="*/ 1 h 27"/>
                <a:gd name="T76" fmla="*/ 25 w 58"/>
                <a:gd name="T77" fmla="*/ 4 h 27"/>
                <a:gd name="T78" fmla="*/ 25 w 58"/>
                <a:gd name="T79" fmla="*/ 4 h 27"/>
                <a:gd name="T80" fmla="*/ 26 w 58"/>
                <a:gd name="T81" fmla="*/ 4 h 27"/>
                <a:gd name="T82" fmla="*/ 29 w 58"/>
                <a:gd name="T83" fmla="*/ 3 h 27"/>
                <a:gd name="T84" fmla="*/ 32 w 58"/>
                <a:gd name="T85" fmla="*/ 5 h 27"/>
                <a:gd name="T86" fmla="*/ 31 w 58"/>
                <a:gd name="T87" fmla="*/ 7 h 27"/>
                <a:gd name="T88" fmla="*/ 32 w 58"/>
                <a:gd name="T89" fmla="*/ 6 h 27"/>
                <a:gd name="T90" fmla="*/ 34 w 58"/>
                <a:gd name="T91" fmla="*/ 5 h 27"/>
                <a:gd name="T92" fmla="*/ 37 w 58"/>
                <a:gd name="T93" fmla="*/ 5 h 27"/>
                <a:gd name="T94" fmla="*/ 38 w 58"/>
                <a:gd name="T95" fmla="*/ 8 h 27"/>
                <a:gd name="T96" fmla="*/ 38 w 58"/>
                <a:gd name="T97" fmla="*/ 9 h 27"/>
                <a:gd name="T98" fmla="*/ 39 w 58"/>
                <a:gd name="T99" fmla="*/ 8 h 27"/>
                <a:gd name="T100" fmla="*/ 46 w 58"/>
                <a:gd name="T101" fmla="*/ 8 h 27"/>
                <a:gd name="T102" fmla="*/ 48 w 58"/>
                <a:gd name="T103" fmla="*/ 13 h 27"/>
                <a:gd name="T104" fmla="*/ 48 w 58"/>
                <a:gd name="T105" fmla="*/ 14 h 27"/>
                <a:gd name="T106" fmla="*/ 49 w 58"/>
                <a:gd name="T107" fmla="*/ 13 h 27"/>
                <a:gd name="T108" fmla="*/ 52 w 58"/>
                <a:gd name="T109" fmla="*/ 14 h 27"/>
                <a:gd name="T110" fmla="*/ 54 w 58"/>
                <a:gd name="T111" fmla="*/ 17 h 27"/>
                <a:gd name="T112" fmla="*/ 57 w 58"/>
                <a:gd name="T113" fmla="*/ 22 h 27"/>
                <a:gd name="T114" fmla="*/ 57 w 58"/>
                <a:gd name="T115"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27">
                  <a:moveTo>
                    <a:pt x="57" y="27"/>
                  </a:moveTo>
                  <a:cubicBezTo>
                    <a:pt x="57" y="27"/>
                    <a:pt x="57" y="27"/>
                    <a:pt x="57" y="27"/>
                  </a:cubicBezTo>
                  <a:cubicBezTo>
                    <a:pt x="58" y="27"/>
                    <a:pt x="58" y="26"/>
                    <a:pt x="58" y="26"/>
                  </a:cubicBezTo>
                  <a:cubicBezTo>
                    <a:pt x="58" y="25"/>
                    <a:pt x="58" y="24"/>
                    <a:pt x="57" y="22"/>
                  </a:cubicBezTo>
                  <a:cubicBezTo>
                    <a:pt x="57" y="21"/>
                    <a:pt x="56" y="19"/>
                    <a:pt x="55" y="17"/>
                  </a:cubicBezTo>
                  <a:cubicBezTo>
                    <a:pt x="54" y="16"/>
                    <a:pt x="53" y="15"/>
                    <a:pt x="52" y="14"/>
                  </a:cubicBezTo>
                  <a:cubicBezTo>
                    <a:pt x="52" y="13"/>
                    <a:pt x="51" y="13"/>
                    <a:pt x="51" y="13"/>
                  </a:cubicBezTo>
                  <a:cubicBezTo>
                    <a:pt x="50" y="12"/>
                    <a:pt x="49" y="12"/>
                    <a:pt x="48" y="13"/>
                  </a:cubicBezTo>
                  <a:cubicBezTo>
                    <a:pt x="49" y="13"/>
                    <a:pt x="49" y="13"/>
                    <a:pt x="49" y="13"/>
                  </a:cubicBezTo>
                  <a:cubicBezTo>
                    <a:pt x="49" y="11"/>
                    <a:pt x="48" y="8"/>
                    <a:pt x="46" y="7"/>
                  </a:cubicBezTo>
                  <a:cubicBezTo>
                    <a:pt x="44" y="6"/>
                    <a:pt x="41" y="6"/>
                    <a:pt x="39" y="7"/>
                  </a:cubicBezTo>
                  <a:cubicBezTo>
                    <a:pt x="39" y="8"/>
                    <a:pt x="39" y="8"/>
                    <a:pt x="39" y="8"/>
                  </a:cubicBezTo>
                  <a:cubicBezTo>
                    <a:pt x="39" y="6"/>
                    <a:pt x="39" y="5"/>
                    <a:pt x="38" y="4"/>
                  </a:cubicBezTo>
                  <a:cubicBezTo>
                    <a:pt x="37" y="3"/>
                    <a:pt x="35" y="3"/>
                    <a:pt x="34" y="4"/>
                  </a:cubicBezTo>
                  <a:cubicBezTo>
                    <a:pt x="33" y="4"/>
                    <a:pt x="32" y="4"/>
                    <a:pt x="32" y="5"/>
                  </a:cubicBezTo>
                  <a:cubicBezTo>
                    <a:pt x="33" y="5"/>
                    <a:pt x="33" y="5"/>
                    <a:pt x="33" y="5"/>
                  </a:cubicBezTo>
                  <a:cubicBezTo>
                    <a:pt x="33" y="4"/>
                    <a:pt x="32" y="4"/>
                    <a:pt x="32" y="3"/>
                  </a:cubicBezTo>
                  <a:cubicBezTo>
                    <a:pt x="31" y="3"/>
                    <a:pt x="30" y="2"/>
                    <a:pt x="29" y="2"/>
                  </a:cubicBezTo>
                  <a:cubicBezTo>
                    <a:pt x="28" y="2"/>
                    <a:pt x="26" y="3"/>
                    <a:pt x="25" y="3"/>
                  </a:cubicBezTo>
                  <a:cubicBezTo>
                    <a:pt x="26" y="3"/>
                    <a:pt x="26" y="3"/>
                    <a:pt x="26" y="3"/>
                  </a:cubicBezTo>
                  <a:cubicBezTo>
                    <a:pt x="25" y="2"/>
                    <a:pt x="23" y="1"/>
                    <a:pt x="22" y="1"/>
                  </a:cubicBezTo>
                  <a:cubicBezTo>
                    <a:pt x="20" y="0"/>
                    <a:pt x="18" y="0"/>
                    <a:pt x="17" y="1"/>
                  </a:cubicBezTo>
                  <a:cubicBezTo>
                    <a:pt x="14" y="1"/>
                    <a:pt x="12" y="3"/>
                    <a:pt x="10" y="4"/>
                  </a:cubicBezTo>
                  <a:cubicBezTo>
                    <a:pt x="10" y="5"/>
                    <a:pt x="10" y="5"/>
                    <a:pt x="10" y="5"/>
                  </a:cubicBezTo>
                  <a:cubicBezTo>
                    <a:pt x="11" y="4"/>
                    <a:pt x="10" y="3"/>
                    <a:pt x="10" y="3"/>
                  </a:cubicBezTo>
                  <a:cubicBezTo>
                    <a:pt x="10" y="3"/>
                    <a:pt x="9" y="2"/>
                    <a:pt x="9" y="2"/>
                  </a:cubicBezTo>
                  <a:cubicBezTo>
                    <a:pt x="8" y="2"/>
                    <a:pt x="7" y="2"/>
                    <a:pt x="6" y="2"/>
                  </a:cubicBezTo>
                  <a:cubicBezTo>
                    <a:pt x="5" y="2"/>
                    <a:pt x="4" y="2"/>
                    <a:pt x="3" y="3"/>
                  </a:cubicBezTo>
                  <a:cubicBezTo>
                    <a:pt x="2" y="3"/>
                    <a:pt x="1" y="4"/>
                    <a:pt x="0" y="4"/>
                  </a:cubicBezTo>
                  <a:cubicBezTo>
                    <a:pt x="0" y="4"/>
                    <a:pt x="0" y="5"/>
                    <a:pt x="0" y="5"/>
                  </a:cubicBezTo>
                  <a:cubicBezTo>
                    <a:pt x="0" y="5"/>
                    <a:pt x="1" y="4"/>
                    <a:pt x="3" y="3"/>
                  </a:cubicBezTo>
                  <a:cubicBezTo>
                    <a:pt x="4" y="3"/>
                    <a:pt x="5" y="2"/>
                    <a:pt x="6" y="2"/>
                  </a:cubicBezTo>
                  <a:cubicBezTo>
                    <a:pt x="7" y="2"/>
                    <a:pt x="8" y="2"/>
                    <a:pt x="9" y="3"/>
                  </a:cubicBezTo>
                  <a:cubicBezTo>
                    <a:pt x="9" y="3"/>
                    <a:pt x="10" y="4"/>
                    <a:pt x="10" y="4"/>
                  </a:cubicBezTo>
                  <a:cubicBezTo>
                    <a:pt x="9" y="5"/>
                    <a:pt x="9" y="5"/>
                    <a:pt x="9" y="5"/>
                  </a:cubicBezTo>
                  <a:cubicBezTo>
                    <a:pt x="10" y="5"/>
                    <a:pt x="10" y="5"/>
                    <a:pt x="10" y="5"/>
                  </a:cubicBezTo>
                  <a:cubicBezTo>
                    <a:pt x="12" y="4"/>
                    <a:pt x="14" y="2"/>
                    <a:pt x="17" y="1"/>
                  </a:cubicBezTo>
                  <a:cubicBezTo>
                    <a:pt x="19" y="1"/>
                    <a:pt x="20" y="1"/>
                    <a:pt x="21" y="1"/>
                  </a:cubicBezTo>
                  <a:cubicBezTo>
                    <a:pt x="23" y="2"/>
                    <a:pt x="24" y="3"/>
                    <a:pt x="25" y="4"/>
                  </a:cubicBezTo>
                  <a:cubicBezTo>
                    <a:pt x="25" y="4"/>
                    <a:pt x="25" y="4"/>
                    <a:pt x="25" y="4"/>
                  </a:cubicBezTo>
                  <a:cubicBezTo>
                    <a:pt x="26" y="4"/>
                    <a:pt x="26" y="4"/>
                    <a:pt x="26" y="4"/>
                  </a:cubicBezTo>
                  <a:cubicBezTo>
                    <a:pt x="27" y="4"/>
                    <a:pt x="28" y="3"/>
                    <a:pt x="29" y="3"/>
                  </a:cubicBezTo>
                  <a:cubicBezTo>
                    <a:pt x="30" y="3"/>
                    <a:pt x="32" y="4"/>
                    <a:pt x="32" y="5"/>
                  </a:cubicBezTo>
                  <a:cubicBezTo>
                    <a:pt x="31" y="7"/>
                    <a:pt x="31" y="7"/>
                    <a:pt x="31" y="7"/>
                  </a:cubicBezTo>
                  <a:cubicBezTo>
                    <a:pt x="32" y="6"/>
                    <a:pt x="32" y="6"/>
                    <a:pt x="32" y="6"/>
                  </a:cubicBezTo>
                  <a:cubicBezTo>
                    <a:pt x="33" y="5"/>
                    <a:pt x="33" y="5"/>
                    <a:pt x="34" y="5"/>
                  </a:cubicBezTo>
                  <a:cubicBezTo>
                    <a:pt x="35" y="4"/>
                    <a:pt x="36" y="4"/>
                    <a:pt x="37" y="5"/>
                  </a:cubicBezTo>
                  <a:cubicBezTo>
                    <a:pt x="38" y="6"/>
                    <a:pt x="39" y="7"/>
                    <a:pt x="38" y="8"/>
                  </a:cubicBezTo>
                  <a:cubicBezTo>
                    <a:pt x="38" y="9"/>
                    <a:pt x="38" y="9"/>
                    <a:pt x="38" y="9"/>
                  </a:cubicBezTo>
                  <a:cubicBezTo>
                    <a:pt x="39" y="8"/>
                    <a:pt x="39" y="8"/>
                    <a:pt x="39" y="8"/>
                  </a:cubicBezTo>
                  <a:cubicBezTo>
                    <a:pt x="41" y="7"/>
                    <a:pt x="44" y="6"/>
                    <a:pt x="46" y="8"/>
                  </a:cubicBezTo>
                  <a:cubicBezTo>
                    <a:pt x="47" y="9"/>
                    <a:pt x="48" y="11"/>
                    <a:pt x="48" y="13"/>
                  </a:cubicBezTo>
                  <a:cubicBezTo>
                    <a:pt x="48" y="14"/>
                    <a:pt x="48" y="14"/>
                    <a:pt x="48" y="14"/>
                  </a:cubicBezTo>
                  <a:cubicBezTo>
                    <a:pt x="49" y="13"/>
                    <a:pt x="49" y="13"/>
                    <a:pt x="49" y="13"/>
                  </a:cubicBezTo>
                  <a:cubicBezTo>
                    <a:pt x="50" y="13"/>
                    <a:pt x="51" y="13"/>
                    <a:pt x="52" y="14"/>
                  </a:cubicBezTo>
                  <a:cubicBezTo>
                    <a:pt x="53" y="15"/>
                    <a:pt x="53" y="16"/>
                    <a:pt x="54" y="17"/>
                  </a:cubicBezTo>
                  <a:cubicBezTo>
                    <a:pt x="55" y="19"/>
                    <a:pt x="56" y="21"/>
                    <a:pt x="57" y="22"/>
                  </a:cubicBezTo>
                  <a:cubicBezTo>
                    <a:pt x="58" y="25"/>
                    <a:pt x="57" y="27"/>
                    <a:pt x="57"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215"/>
            <p:cNvSpPr/>
            <p:nvPr/>
          </p:nvSpPr>
          <p:spPr bwMode="auto">
            <a:xfrm>
              <a:off x="3049" y="2307"/>
              <a:ext cx="119" cy="86"/>
            </a:xfrm>
            <a:custGeom>
              <a:avLst/>
              <a:gdLst>
                <a:gd name="T0" fmla="*/ 48 w 50"/>
                <a:gd name="T1" fmla="*/ 36 h 36"/>
                <a:gd name="T2" fmla="*/ 48 w 50"/>
                <a:gd name="T3" fmla="*/ 36 h 36"/>
                <a:gd name="T4" fmla="*/ 50 w 50"/>
                <a:gd name="T5" fmla="*/ 34 h 36"/>
                <a:gd name="T6" fmla="*/ 50 w 50"/>
                <a:gd name="T7" fmla="*/ 30 h 36"/>
                <a:gd name="T8" fmla="*/ 50 w 50"/>
                <a:gd name="T9" fmla="*/ 28 h 36"/>
                <a:gd name="T10" fmla="*/ 48 w 50"/>
                <a:gd name="T11" fmla="*/ 27 h 36"/>
                <a:gd name="T12" fmla="*/ 48 w 50"/>
                <a:gd name="T13" fmla="*/ 27 h 36"/>
                <a:gd name="T14" fmla="*/ 48 w 50"/>
                <a:gd name="T15" fmla="*/ 22 h 36"/>
                <a:gd name="T16" fmla="*/ 43 w 50"/>
                <a:gd name="T17" fmla="*/ 20 h 36"/>
                <a:gd name="T18" fmla="*/ 43 w 50"/>
                <a:gd name="T19" fmla="*/ 21 h 36"/>
                <a:gd name="T20" fmla="*/ 43 w 50"/>
                <a:gd name="T21" fmla="*/ 17 h 36"/>
                <a:gd name="T22" fmla="*/ 39 w 50"/>
                <a:gd name="T23" fmla="*/ 15 h 36"/>
                <a:gd name="T24" fmla="*/ 37 w 50"/>
                <a:gd name="T25" fmla="*/ 15 h 36"/>
                <a:gd name="T26" fmla="*/ 36 w 50"/>
                <a:gd name="T27" fmla="*/ 14 h 36"/>
                <a:gd name="T28" fmla="*/ 34 w 50"/>
                <a:gd name="T29" fmla="*/ 11 h 36"/>
                <a:gd name="T30" fmla="*/ 32 w 50"/>
                <a:gd name="T31" fmla="*/ 10 h 36"/>
                <a:gd name="T32" fmla="*/ 27 w 50"/>
                <a:gd name="T33" fmla="*/ 10 h 36"/>
                <a:gd name="T34" fmla="*/ 23 w 50"/>
                <a:gd name="T35" fmla="*/ 9 h 36"/>
                <a:gd name="T36" fmla="*/ 22 w 50"/>
                <a:gd name="T37" fmla="*/ 7 h 36"/>
                <a:gd name="T38" fmla="*/ 20 w 50"/>
                <a:gd name="T39" fmla="*/ 6 h 36"/>
                <a:gd name="T40" fmla="*/ 15 w 50"/>
                <a:gd name="T41" fmla="*/ 6 h 36"/>
                <a:gd name="T42" fmla="*/ 16 w 50"/>
                <a:gd name="T43" fmla="*/ 6 h 36"/>
                <a:gd name="T44" fmla="*/ 15 w 50"/>
                <a:gd name="T45" fmla="*/ 2 h 36"/>
                <a:gd name="T46" fmla="*/ 12 w 50"/>
                <a:gd name="T47" fmla="*/ 0 h 36"/>
                <a:gd name="T48" fmla="*/ 5 w 50"/>
                <a:gd name="T49" fmla="*/ 1 h 36"/>
                <a:gd name="T50" fmla="*/ 2 w 50"/>
                <a:gd name="T51" fmla="*/ 3 h 36"/>
                <a:gd name="T52" fmla="*/ 0 w 50"/>
                <a:gd name="T53" fmla="*/ 3 h 36"/>
                <a:gd name="T54" fmla="*/ 6 w 50"/>
                <a:gd name="T55" fmla="*/ 1 h 36"/>
                <a:gd name="T56" fmla="*/ 12 w 50"/>
                <a:gd name="T57" fmla="*/ 1 h 36"/>
                <a:gd name="T58" fmla="*/ 15 w 50"/>
                <a:gd name="T59" fmla="*/ 3 h 36"/>
                <a:gd name="T60" fmla="*/ 15 w 50"/>
                <a:gd name="T61" fmla="*/ 6 h 36"/>
                <a:gd name="T62" fmla="*/ 14 w 50"/>
                <a:gd name="T63" fmla="*/ 7 h 36"/>
                <a:gd name="T64" fmla="*/ 16 w 50"/>
                <a:gd name="T65" fmla="*/ 7 h 36"/>
                <a:gd name="T66" fmla="*/ 19 w 50"/>
                <a:gd name="T67" fmla="*/ 6 h 36"/>
                <a:gd name="T68" fmla="*/ 21 w 50"/>
                <a:gd name="T69" fmla="*/ 8 h 36"/>
                <a:gd name="T70" fmla="*/ 22 w 50"/>
                <a:gd name="T71" fmla="*/ 10 h 36"/>
                <a:gd name="T72" fmla="*/ 25 w 50"/>
                <a:gd name="T73" fmla="*/ 11 h 36"/>
                <a:gd name="T74" fmla="*/ 27 w 50"/>
                <a:gd name="T75" fmla="*/ 11 h 36"/>
                <a:gd name="T76" fmla="*/ 32 w 50"/>
                <a:gd name="T77" fmla="*/ 11 h 36"/>
                <a:gd name="T78" fmla="*/ 34 w 50"/>
                <a:gd name="T79" fmla="*/ 12 h 36"/>
                <a:gd name="T80" fmla="*/ 35 w 50"/>
                <a:gd name="T81" fmla="*/ 14 h 36"/>
                <a:gd name="T82" fmla="*/ 37 w 50"/>
                <a:gd name="T83" fmla="*/ 16 h 36"/>
                <a:gd name="T84" fmla="*/ 39 w 50"/>
                <a:gd name="T85" fmla="*/ 16 h 36"/>
                <a:gd name="T86" fmla="*/ 43 w 50"/>
                <a:gd name="T87" fmla="*/ 17 h 36"/>
                <a:gd name="T88" fmla="*/ 43 w 50"/>
                <a:gd name="T89" fmla="*/ 20 h 36"/>
                <a:gd name="T90" fmla="*/ 42 w 50"/>
                <a:gd name="T91" fmla="*/ 21 h 36"/>
                <a:gd name="T92" fmla="*/ 43 w 50"/>
                <a:gd name="T93" fmla="*/ 21 h 36"/>
                <a:gd name="T94" fmla="*/ 47 w 50"/>
                <a:gd name="T95" fmla="*/ 23 h 36"/>
                <a:gd name="T96" fmla="*/ 47 w 50"/>
                <a:gd name="T97" fmla="*/ 27 h 36"/>
                <a:gd name="T98" fmla="*/ 47 w 50"/>
                <a:gd name="T99" fmla="*/ 27 h 36"/>
                <a:gd name="T100" fmla="*/ 47 w 50"/>
                <a:gd name="T101" fmla="*/ 27 h 36"/>
                <a:gd name="T102" fmla="*/ 50 w 50"/>
                <a:gd name="T103" fmla="*/ 30 h 36"/>
                <a:gd name="T104" fmla="*/ 49 w 50"/>
                <a:gd name="T105" fmla="*/ 34 h 36"/>
                <a:gd name="T106" fmla="*/ 48 w 50"/>
                <a:gd name="T10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36">
                  <a:moveTo>
                    <a:pt x="48" y="36"/>
                  </a:moveTo>
                  <a:cubicBezTo>
                    <a:pt x="48" y="36"/>
                    <a:pt x="48" y="36"/>
                    <a:pt x="48" y="36"/>
                  </a:cubicBezTo>
                  <a:cubicBezTo>
                    <a:pt x="49" y="35"/>
                    <a:pt x="49" y="35"/>
                    <a:pt x="50" y="34"/>
                  </a:cubicBezTo>
                  <a:cubicBezTo>
                    <a:pt x="50" y="33"/>
                    <a:pt x="50" y="32"/>
                    <a:pt x="50" y="30"/>
                  </a:cubicBezTo>
                  <a:cubicBezTo>
                    <a:pt x="50" y="30"/>
                    <a:pt x="50" y="29"/>
                    <a:pt x="50" y="28"/>
                  </a:cubicBezTo>
                  <a:cubicBezTo>
                    <a:pt x="49" y="27"/>
                    <a:pt x="48" y="27"/>
                    <a:pt x="48" y="27"/>
                  </a:cubicBezTo>
                  <a:cubicBezTo>
                    <a:pt x="48" y="27"/>
                    <a:pt x="48" y="27"/>
                    <a:pt x="48" y="27"/>
                  </a:cubicBezTo>
                  <a:cubicBezTo>
                    <a:pt x="49" y="26"/>
                    <a:pt x="49" y="24"/>
                    <a:pt x="48" y="22"/>
                  </a:cubicBezTo>
                  <a:cubicBezTo>
                    <a:pt x="47" y="21"/>
                    <a:pt x="45" y="20"/>
                    <a:pt x="43" y="20"/>
                  </a:cubicBezTo>
                  <a:cubicBezTo>
                    <a:pt x="43" y="21"/>
                    <a:pt x="43" y="21"/>
                    <a:pt x="43" y="21"/>
                  </a:cubicBezTo>
                  <a:cubicBezTo>
                    <a:pt x="44" y="20"/>
                    <a:pt x="44" y="18"/>
                    <a:pt x="43" y="17"/>
                  </a:cubicBezTo>
                  <a:cubicBezTo>
                    <a:pt x="42" y="15"/>
                    <a:pt x="41" y="15"/>
                    <a:pt x="39" y="15"/>
                  </a:cubicBezTo>
                  <a:cubicBezTo>
                    <a:pt x="38" y="15"/>
                    <a:pt x="38" y="15"/>
                    <a:pt x="37" y="15"/>
                  </a:cubicBezTo>
                  <a:cubicBezTo>
                    <a:pt x="36" y="15"/>
                    <a:pt x="36" y="14"/>
                    <a:pt x="36" y="14"/>
                  </a:cubicBezTo>
                  <a:cubicBezTo>
                    <a:pt x="35" y="13"/>
                    <a:pt x="35" y="12"/>
                    <a:pt x="34" y="11"/>
                  </a:cubicBezTo>
                  <a:cubicBezTo>
                    <a:pt x="34" y="11"/>
                    <a:pt x="33" y="10"/>
                    <a:pt x="32" y="10"/>
                  </a:cubicBezTo>
                  <a:cubicBezTo>
                    <a:pt x="30" y="10"/>
                    <a:pt x="29" y="10"/>
                    <a:pt x="27" y="10"/>
                  </a:cubicBezTo>
                  <a:cubicBezTo>
                    <a:pt x="26" y="10"/>
                    <a:pt x="24" y="10"/>
                    <a:pt x="23" y="9"/>
                  </a:cubicBezTo>
                  <a:cubicBezTo>
                    <a:pt x="22" y="8"/>
                    <a:pt x="22" y="8"/>
                    <a:pt x="22" y="7"/>
                  </a:cubicBezTo>
                  <a:cubicBezTo>
                    <a:pt x="21" y="6"/>
                    <a:pt x="20" y="6"/>
                    <a:pt x="20" y="6"/>
                  </a:cubicBezTo>
                  <a:cubicBezTo>
                    <a:pt x="18" y="5"/>
                    <a:pt x="17" y="5"/>
                    <a:pt x="15" y="6"/>
                  </a:cubicBezTo>
                  <a:cubicBezTo>
                    <a:pt x="16" y="6"/>
                    <a:pt x="16" y="6"/>
                    <a:pt x="16" y="6"/>
                  </a:cubicBezTo>
                  <a:cubicBezTo>
                    <a:pt x="17" y="5"/>
                    <a:pt x="16" y="3"/>
                    <a:pt x="15" y="2"/>
                  </a:cubicBezTo>
                  <a:cubicBezTo>
                    <a:pt x="14" y="1"/>
                    <a:pt x="13" y="0"/>
                    <a:pt x="12" y="0"/>
                  </a:cubicBezTo>
                  <a:cubicBezTo>
                    <a:pt x="9" y="0"/>
                    <a:pt x="7" y="1"/>
                    <a:pt x="5" y="1"/>
                  </a:cubicBezTo>
                  <a:cubicBezTo>
                    <a:pt x="4" y="2"/>
                    <a:pt x="3" y="2"/>
                    <a:pt x="2" y="3"/>
                  </a:cubicBezTo>
                  <a:cubicBezTo>
                    <a:pt x="1" y="3"/>
                    <a:pt x="0" y="3"/>
                    <a:pt x="0" y="3"/>
                  </a:cubicBezTo>
                  <a:cubicBezTo>
                    <a:pt x="1" y="3"/>
                    <a:pt x="2" y="2"/>
                    <a:pt x="6" y="1"/>
                  </a:cubicBezTo>
                  <a:cubicBezTo>
                    <a:pt x="7" y="1"/>
                    <a:pt x="9" y="1"/>
                    <a:pt x="12" y="1"/>
                  </a:cubicBezTo>
                  <a:cubicBezTo>
                    <a:pt x="13" y="1"/>
                    <a:pt x="14" y="2"/>
                    <a:pt x="15" y="3"/>
                  </a:cubicBezTo>
                  <a:cubicBezTo>
                    <a:pt x="15" y="3"/>
                    <a:pt x="16" y="5"/>
                    <a:pt x="15" y="6"/>
                  </a:cubicBezTo>
                  <a:cubicBezTo>
                    <a:pt x="14" y="7"/>
                    <a:pt x="14" y="7"/>
                    <a:pt x="14" y="7"/>
                  </a:cubicBezTo>
                  <a:cubicBezTo>
                    <a:pt x="16" y="7"/>
                    <a:pt x="16" y="7"/>
                    <a:pt x="16" y="7"/>
                  </a:cubicBezTo>
                  <a:cubicBezTo>
                    <a:pt x="17" y="6"/>
                    <a:pt x="18" y="6"/>
                    <a:pt x="19" y="6"/>
                  </a:cubicBezTo>
                  <a:cubicBezTo>
                    <a:pt x="20" y="7"/>
                    <a:pt x="21" y="7"/>
                    <a:pt x="21" y="8"/>
                  </a:cubicBezTo>
                  <a:cubicBezTo>
                    <a:pt x="21" y="8"/>
                    <a:pt x="22" y="9"/>
                    <a:pt x="22" y="10"/>
                  </a:cubicBezTo>
                  <a:cubicBezTo>
                    <a:pt x="23" y="10"/>
                    <a:pt x="24" y="11"/>
                    <a:pt x="25" y="11"/>
                  </a:cubicBezTo>
                  <a:cubicBezTo>
                    <a:pt x="25" y="11"/>
                    <a:pt x="26" y="11"/>
                    <a:pt x="27" y="11"/>
                  </a:cubicBezTo>
                  <a:cubicBezTo>
                    <a:pt x="29" y="11"/>
                    <a:pt x="30" y="11"/>
                    <a:pt x="32" y="11"/>
                  </a:cubicBezTo>
                  <a:cubicBezTo>
                    <a:pt x="33" y="11"/>
                    <a:pt x="33" y="12"/>
                    <a:pt x="34" y="12"/>
                  </a:cubicBezTo>
                  <a:cubicBezTo>
                    <a:pt x="34" y="13"/>
                    <a:pt x="34" y="13"/>
                    <a:pt x="35" y="14"/>
                  </a:cubicBezTo>
                  <a:cubicBezTo>
                    <a:pt x="35" y="15"/>
                    <a:pt x="36" y="16"/>
                    <a:pt x="37" y="16"/>
                  </a:cubicBezTo>
                  <a:cubicBezTo>
                    <a:pt x="38" y="16"/>
                    <a:pt x="38" y="16"/>
                    <a:pt x="39" y="16"/>
                  </a:cubicBezTo>
                  <a:cubicBezTo>
                    <a:pt x="40" y="16"/>
                    <a:pt x="42" y="16"/>
                    <a:pt x="43" y="17"/>
                  </a:cubicBezTo>
                  <a:cubicBezTo>
                    <a:pt x="43" y="18"/>
                    <a:pt x="43" y="19"/>
                    <a:pt x="43" y="20"/>
                  </a:cubicBezTo>
                  <a:cubicBezTo>
                    <a:pt x="42" y="21"/>
                    <a:pt x="42" y="21"/>
                    <a:pt x="42" y="21"/>
                  </a:cubicBezTo>
                  <a:cubicBezTo>
                    <a:pt x="43" y="21"/>
                    <a:pt x="43" y="21"/>
                    <a:pt x="43" y="21"/>
                  </a:cubicBezTo>
                  <a:cubicBezTo>
                    <a:pt x="45" y="21"/>
                    <a:pt x="47" y="21"/>
                    <a:pt x="47" y="23"/>
                  </a:cubicBezTo>
                  <a:cubicBezTo>
                    <a:pt x="48" y="24"/>
                    <a:pt x="48" y="26"/>
                    <a:pt x="47" y="27"/>
                  </a:cubicBezTo>
                  <a:cubicBezTo>
                    <a:pt x="47" y="27"/>
                    <a:pt x="47" y="27"/>
                    <a:pt x="47" y="27"/>
                  </a:cubicBezTo>
                  <a:cubicBezTo>
                    <a:pt x="47" y="27"/>
                    <a:pt x="47" y="27"/>
                    <a:pt x="47" y="27"/>
                  </a:cubicBezTo>
                  <a:cubicBezTo>
                    <a:pt x="49" y="28"/>
                    <a:pt x="50" y="29"/>
                    <a:pt x="50" y="30"/>
                  </a:cubicBezTo>
                  <a:cubicBezTo>
                    <a:pt x="50" y="32"/>
                    <a:pt x="50" y="33"/>
                    <a:pt x="49" y="34"/>
                  </a:cubicBezTo>
                  <a:cubicBezTo>
                    <a:pt x="49" y="35"/>
                    <a:pt x="48" y="36"/>
                    <a:pt x="48" y="36"/>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216"/>
            <p:cNvSpPr/>
            <p:nvPr/>
          </p:nvSpPr>
          <p:spPr bwMode="auto">
            <a:xfrm>
              <a:off x="3123" y="2426"/>
              <a:ext cx="50" cy="107"/>
            </a:xfrm>
            <a:custGeom>
              <a:avLst/>
              <a:gdLst>
                <a:gd name="T0" fmla="*/ 15 w 21"/>
                <a:gd name="T1" fmla="*/ 45 h 45"/>
                <a:gd name="T2" fmla="*/ 16 w 21"/>
                <a:gd name="T3" fmla="*/ 44 h 45"/>
                <a:gd name="T4" fmla="*/ 18 w 21"/>
                <a:gd name="T5" fmla="*/ 43 h 45"/>
                <a:gd name="T6" fmla="*/ 20 w 21"/>
                <a:gd name="T7" fmla="*/ 39 h 45"/>
                <a:gd name="T8" fmla="*/ 18 w 21"/>
                <a:gd name="T9" fmla="*/ 33 h 45"/>
                <a:gd name="T10" fmla="*/ 18 w 21"/>
                <a:gd name="T11" fmla="*/ 34 h 45"/>
                <a:gd name="T12" fmla="*/ 21 w 21"/>
                <a:gd name="T13" fmla="*/ 29 h 45"/>
                <a:gd name="T14" fmla="*/ 20 w 21"/>
                <a:gd name="T15" fmla="*/ 26 h 45"/>
                <a:gd name="T16" fmla="*/ 18 w 21"/>
                <a:gd name="T17" fmla="*/ 24 h 45"/>
                <a:gd name="T18" fmla="*/ 18 w 21"/>
                <a:gd name="T19" fmla="*/ 24 h 45"/>
                <a:gd name="T20" fmla="*/ 21 w 21"/>
                <a:gd name="T21" fmla="*/ 19 h 45"/>
                <a:gd name="T22" fmla="*/ 20 w 21"/>
                <a:gd name="T23" fmla="*/ 16 h 45"/>
                <a:gd name="T24" fmla="*/ 17 w 21"/>
                <a:gd name="T25" fmla="*/ 14 h 45"/>
                <a:gd name="T26" fmla="*/ 16 w 21"/>
                <a:gd name="T27" fmla="*/ 13 h 45"/>
                <a:gd name="T28" fmla="*/ 15 w 21"/>
                <a:gd name="T29" fmla="*/ 10 h 45"/>
                <a:gd name="T30" fmla="*/ 12 w 21"/>
                <a:gd name="T31" fmla="*/ 6 h 45"/>
                <a:gd name="T32" fmla="*/ 8 w 21"/>
                <a:gd name="T33" fmla="*/ 3 h 45"/>
                <a:gd name="T34" fmla="*/ 2 w 21"/>
                <a:gd name="T35" fmla="*/ 1 h 45"/>
                <a:gd name="T36" fmla="*/ 0 w 21"/>
                <a:gd name="T37" fmla="*/ 0 h 45"/>
                <a:gd name="T38" fmla="*/ 0 w 21"/>
                <a:gd name="T39" fmla="*/ 1 h 45"/>
                <a:gd name="T40" fmla="*/ 2 w 21"/>
                <a:gd name="T41" fmla="*/ 1 h 45"/>
                <a:gd name="T42" fmla="*/ 8 w 21"/>
                <a:gd name="T43" fmla="*/ 4 h 45"/>
                <a:gd name="T44" fmla="*/ 11 w 21"/>
                <a:gd name="T45" fmla="*/ 7 h 45"/>
                <a:gd name="T46" fmla="*/ 14 w 21"/>
                <a:gd name="T47" fmla="*/ 10 h 45"/>
                <a:gd name="T48" fmla="*/ 15 w 21"/>
                <a:gd name="T49" fmla="*/ 13 h 45"/>
                <a:gd name="T50" fmla="*/ 15 w 21"/>
                <a:gd name="T51" fmla="*/ 14 h 45"/>
                <a:gd name="T52" fmla="*/ 17 w 21"/>
                <a:gd name="T53" fmla="*/ 15 h 45"/>
                <a:gd name="T54" fmla="*/ 20 w 21"/>
                <a:gd name="T55" fmla="*/ 19 h 45"/>
                <a:gd name="T56" fmla="*/ 18 w 21"/>
                <a:gd name="T57" fmla="*/ 24 h 45"/>
                <a:gd name="T58" fmla="*/ 17 w 21"/>
                <a:gd name="T59" fmla="*/ 24 h 45"/>
                <a:gd name="T60" fmla="*/ 18 w 21"/>
                <a:gd name="T61" fmla="*/ 24 h 45"/>
                <a:gd name="T62" fmla="*/ 20 w 21"/>
                <a:gd name="T63" fmla="*/ 29 h 45"/>
                <a:gd name="T64" fmla="*/ 18 w 21"/>
                <a:gd name="T65" fmla="*/ 33 h 45"/>
                <a:gd name="T66" fmla="*/ 17 w 21"/>
                <a:gd name="T67" fmla="*/ 34 h 45"/>
                <a:gd name="T68" fmla="*/ 18 w 21"/>
                <a:gd name="T69" fmla="*/ 34 h 45"/>
                <a:gd name="T70" fmla="*/ 19 w 21"/>
                <a:gd name="T71" fmla="*/ 39 h 45"/>
                <a:gd name="T72" fmla="*/ 18 w 21"/>
                <a:gd name="T73" fmla="*/ 42 h 45"/>
                <a:gd name="T74" fmla="*/ 15 w 21"/>
                <a:gd name="T7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 h="45">
                  <a:moveTo>
                    <a:pt x="15" y="45"/>
                  </a:moveTo>
                  <a:cubicBezTo>
                    <a:pt x="15" y="45"/>
                    <a:pt x="16" y="45"/>
                    <a:pt x="16" y="44"/>
                  </a:cubicBezTo>
                  <a:cubicBezTo>
                    <a:pt x="17" y="44"/>
                    <a:pt x="18" y="44"/>
                    <a:pt x="18" y="43"/>
                  </a:cubicBezTo>
                  <a:cubicBezTo>
                    <a:pt x="19" y="42"/>
                    <a:pt x="20" y="40"/>
                    <a:pt x="20" y="39"/>
                  </a:cubicBezTo>
                  <a:cubicBezTo>
                    <a:pt x="20" y="37"/>
                    <a:pt x="20" y="35"/>
                    <a:pt x="18" y="33"/>
                  </a:cubicBezTo>
                  <a:cubicBezTo>
                    <a:pt x="18" y="34"/>
                    <a:pt x="18" y="34"/>
                    <a:pt x="18" y="34"/>
                  </a:cubicBezTo>
                  <a:cubicBezTo>
                    <a:pt x="19" y="32"/>
                    <a:pt x="20" y="31"/>
                    <a:pt x="21" y="29"/>
                  </a:cubicBezTo>
                  <a:cubicBezTo>
                    <a:pt x="21" y="28"/>
                    <a:pt x="21" y="27"/>
                    <a:pt x="20" y="26"/>
                  </a:cubicBezTo>
                  <a:cubicBezTo>
                    <a:pt x="20" y="25"/>
                    <a:pt x="19" y="24"/>
                    <a:pt x="18" y="24"/>
                  </a:cubicBezTo>
                  <a:cubicBezTo>
                    <a:pt x="18" y="24"/>
                    <a:pt x="18" y="24"/>
                    <a:pt x="18" y="24"/>
                  </a:cubicBezTo>
                  <a:cubicBezTo>
                    <a:pt x="20" y="23"/>
                    <a:pt x="21" y="21"/>
                    <a:pt x="21" y="19"/>
                  </a:cubicBezTo>
                  <a:cubicBezTo>
                    <a:pt x="21" y="18"/>
                    <a:pt x="20" y="17"/>
                    <a:pt x="20" y="16"/>
                  </a:cubicBezTo>
                  <a:cubicBezTo>
                    <a:pt x="19" y="15"/>
                    <a:pt x="18" y="15"/>
                    <a:pt x="17" y="14"/>
                  </a:cubicBezTo>
                  <a:cubicBezTo>
                    <a:pt x="16" y="14"/>
                    <a:pt x="16" y="13"/>
                    <a:pt x="16" y="13"/>
                  </a:cubicBezTo>
                  <a:cubicBezTo>
                    <a:pt x="16" y="12"/>
                    <a:pt x="16" y="11"/>
                    <a:pt x="15" y="10"/>
                  </a:cubicBezTo>
                  <a:cubicBezTo>
                    <a:pt x="14" y="8"/>
                    <a:pt x="13" y="7"/>
                    <a:pt x="12" y="6"/>
                  </a:cubicBezTo>
                  <a:cubicBezTo>
                    <a:pt x="10" y="5"/>
                    <a:pt x="9" y="4"/>
                    <a:pt x="8" y="3"/>
                  </a:cubicBezTo>
                  <a:cubicBezTo>
                    <a:pt x="6" y="2"/>
                    <a:pt x="4" y="1"/>
                    <a:pt x="2" y="1"/>
                  </a:cubicBezTo>
                  <a:cubicBezTo>
                    <a:pt x="1" y="0"/>
                    <a:pt x="1" y="0"/>
                    <a:pt x="0" y="0"/>
                  </a:cubicBezTo>
                  <a:cubicBezTo>
                    <a:pt x="0" y="0"/>
                    <a:pt x="0" y="0"/>
                    <a:pt x="0" y="1"/>
                  </a:cubicBezTo>
                  <a:cubicBezTo>
                    <a:pt x="0" y="1"/>
                    <a:pt x="1" y="1"/>
                    <a:pt x="2" y="1"/>
                  </a:cubicBezTo>
                  <a:cubicBezTo>
                    <a:pt x="4" y="1"/>
                    <a:pt x="5" y="2"/>
                    <a:pt x="8" y="4"/>
                  </a:cubicBezTo>
                  <a:cubicBezTo>
                    <a:pt x="9" y="5"/>
                    <a:pt x="10" y="6"/>
                    <a:pt x="11" y="7"/>
                  </a:cubicBezTo>
                  <a:cubicBezTo>
                    <a:pt x="12" y="7"/>
                    <a:pt x="14" y="9"/>
                    <a:pt x="14" y="10"/>
                  </a:cubicBezTo>
                  <a:cubicBezTo>
                    <a:pt x="15" y="11"/>
                    <a:pt x="15" y="12"/>
                    <a:pt x="15" y="13"/>
                  </a:cubicBezTo>
                  <a:cubicBezTo>
                    <a:pt x="15" y="13"/>
                    <a:pt x="15" y="14"/>
                    <a:pt x="15" y="14"/>
                  </a:cubicBezTo>
                  <a:cubicBezTo>
                    <a:pt x="16" y="15"/>
                    <a:pt x="16" y="15"/>
                    <a:pt x="17" y="15"/>
                  </a:cubicBezTo>
                  <a:cubicBezTo>
                    <a:pt x="19" y="16"/>
                    <a:pt x="20" y="18"/>
                    <a:pt x="20" y="19"/>
                  </a:cubicBezTo>
                  <a:cubicBezTo>
                    <a:pt x="20" y="21"/>
                    <a:pt x="19" y="23"/>
                    <a:pt x="18" y="24"/>
                  </a:cubicBezTo>
                  <a:cubicBezTo>
                    <a:pt x="17" y="24"/>
                    <a:pt x="17" y="24"/>
                    <a:pt x="17" y="24"/>
                  </a:cubicBezTo>
                  <a:cubicBezTo>
                    <a:pt x="18" y="24"/>
                    <a:pt x="18" y="24"/>
                    <a:pt x="18" y="24"/>
                  </a:cubicBezTo>
                  <a:cubicBezTo>
                    <a:pt x="20" y="25"/>
                    <a:pt x="20" y="27"/>
                    <a:pt x="20" y="29"/>
                  </a:cubicBezTo>
                  <a:cubicBezTo>
                    <a:pt x="19" y="31"/>
                    <a:pt x="18" y="32"/>
                    <a:pt x="18" y="33"/>
                  </a:cubicBezTo>
                  <a:cubicBezTo>
                    <a:pt x="17" y="34"/>
                    <a:pt x="17" y="34"/>
                    <a:pt x="17" y="34"/>
                  </a:cubicBezTo>
                  <a:cubicBezTo>
                    <a:pt x="18" y="34"/>
                    <a:pt x="18" y="34"/>
                    <a:pt x="18" y="34"/>
                  </a:cubicBezTo>
                  <a:cubicBezTo>
                    <a:pt x="19" y="35"/>
                    <a:pt x="19" y="37"/>
                    <a:pt x="19" y="39"/>
                  </a:cubicBezTo>
                  <a:cubicBezTo>
                    <a:pt x="19" y="40"/>
                    <a:pt x="19" y="41"/>
                    <a:pt x="18" y="42"/>
                  </a:cubicBezTo>
                  <a:cubicBezTo>
                    <a:pt x="17" y="44"/>
                    <a:pt x="15" y="45"/>
                    <a:pt x="15" y="45"/>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217"/>
            <p:cNvSpPr/>
            <p:nvPr/>
          </p:nvSpPr>
          <p:spPr bwMode="auto">
            <a:xfrm>
              <a:off x="3039" y="2376"/>
              <a:ext cx="72" cy="98"/>
            </a:xfrm>
            <a:custGeom>
              <a:avLst/>
              <a:gdLst>
                <a:gd name="T0" fmla="*/ 20 w 30"/>
                <a:gd name="T1" fmla="*/ 41 h 41"/>
                <a:gd name="T2" fmla="*/ 22 w 30"/>
                <a:gd name="T3" fmla="*/ 40 h 41"/>
                <a:gd name="T4" fmla="*/ 25 w 30"/>
                <a:gd name="T5" fmla="*/ 39 h 41"/>
                <a:gd name="T6" fmla="*/ 29 w 30"/>
                <a:gd name="T7" fmla="*/ 34 h 41"/>
                <a:gd name="T8" fmla="*/ 30 w 30"/>
                <a:gd name="T9" fmla="*/ 31 h 41"/>
                <a:gd name="T10" fmla="*/ 28 w 30"/>
                <a:gd name="T11" fmla="*/ 29 h 41"/>
                <a:gd name="T12" fmla="*/ 26 w 30"/>
                <a:gd name="T13" fmla="*/ 29 h 41"/>
                <a:gd name="T14" fmla="*/ 26 w 30"/>
                <a:gd name="T15" fmla="*/ 30 h 41"/>
                <a:gd name="T16" fmla="*/ 27 w 30"/>
                <a:gd name="T17" fmla="*/ 26 h 41"/>
                <a:gd name="T18" fmla="*/ 26 w 30"/>
                <a:gd name="T19" fmla="*/ 24 h 41"/>
                <a:gd name="T20" fmla="*/ 24 w 30"/>
                <a:gd name="T21" fmla="*/ 24 h 41"/>
                <a:gd name="T22" fmla="*/ 22 w 30"/>
                <a:gd name="T23" fmla="*/ 24 h 41"/>
                <a:gd name="T24" fmla="*/ 22 w 30"/>
                <a:gd name="T25" fmla="*/ 23 h 41"/>
                <a:gd name="T26" fmla="*/ 20 w 30"/>
                <a:gd name="T27" fmla="*/ 19 h 41"/>
                <a:gd name="T28" fmla="*/ 14 w 30"/>
                <a:gd name="T29" fmla="*/ 17 h 41"/>
                <a:gd name="T30" fmla="*/ 14 w 30"/>
                <a:gd name="T31" fmla="*/ 18 h 41"/>
                <a:gd name="T32" fmla="*/ 13 w 30"/>
                <a:gd name="T33" fmla="*/ 12 h 41"/>
                <a:gd name="T34" fmla="*/ 11 w 30"/>
                <a:gd name="T35" fmla="*/ 11 h 41"/>
                <a:gd name="T36" fmla="*/ 8 w 30"/>
                <a:gd name="T37" fmla="*/ 13 h 41"/>
                <a:gd name="T38" fmla="*/ 9 w 30"/>
                <a:gd name="T39" fmla="*/ 13 h 41"/>
                <a:gd name="T40" fmla="*/ 8 w 30"/>
                <a:gd name="T41" fmla="*/ 6 h 41"/>
                <a:gd name="T42" fmla="*/ 4 w 30"/>
                <a:gd name="T43" fmla="*/ 2 h 41"/>
                <a:gd name="T44" fmla="*/ 1 w 30"/>
                <a:gd name="T45" fmla="*/ 0 h 41"/>
                <a:gd name="T46" fmla="*/ 0 w 30"/>
                <a:gd name="T47" fmla="*/ 0 h 41"/>
                <a:gd name="T48" fmla="*/ 4 w 30"/>
                <a:gd name="T49" fmla="*/ 2 h 41"/>
                <a:gd name="T50" fmla="*/ 7 w 30"/>
                <a:gd name="T51" fmla="*/ 7 h 41"/>
                <a:gd name="T52" fmla="*/ 8 w 30"/>
                <a:gd name="T53" fmla="*/ 13 h 41"/>
                <a:gd name="T54" fmla="*/ 8 w 30"/>
                <a:gd name="T55" fmla="*/ 17 h 41"/>
                <a:gd name="T56" fmla="*/ 9 w 30"/>
                <a:gd name="T57" fmla="*/ 13 h 41"/>
                <a:gd name="T58" fmla="*/ 13 w 30"/>
                <a:gd name="T59" fmla="*/ 13 h 41"/>
                <a:gd name="T60" fmla="*/ 13 w 30"/>
                <a:gd name="T61" fmla="*/ 17 h 41"/>
                <a:gd name="T62" fmla="*/ 13 w 30"/>
                <a:gd name="T63" fmla="*/ 18 h 41"/>
                <a:gd name="T64" fmla="*/ 14 w 30"/>
                <a:gd name="T65" fmla="*/ 18 h 41"/>
                <a:gd name="T66" fmla="*/ 19 w 30"/>
                <a:gd name="T67" fmla="*/ 20 h 41"/>
                <a:gd name="T68" fmla="*/ 21 w 30"/>
                <a:gd name="T69" fmla="*/ 23 h 41"/>
                <a:gd name="T70" fmla="*/ 21 w 30"/>
                <a:gd name="T71" fmla="*/ 24 h 41"/>
                <a:gd name="T72" fmla="*/ 22 w 30"/>
                <a:gd name="T73" fmla="*/ 25 h 41"/>
                <a:gd name="T74" fmla="*/ 24 w 30"/>
                <a:gd name="T75" fmla="*/ 25 h 41"/>
                <a:gd name="T76" fmla="*/ 25 w 30"/>
                <a:gd name="T77" fmla="*/ 25 h 41"/>
                <a:gd name="T78" fmla="*/ 26 w 30"/>
                <a:gd name="T79" fmla="*/ 26 h 41"/>
                <a:gd name="T80" fmla="*/ 26 w 30"/>
                <a:gd name="T81" fmla="*/ 29 h 41"/>
                <a:gd name="T82" fmla="*/ 25 w 30"/>
                <a:gd name="T83" fmla="*/ 32 h 41"/>
                <a:gd name="T84" fmla="*/ 26 w 30"/>
                <a:gd name="T85" fmla="*/ 30 h 41"/>
                <a:gd name="T86" fmla="*/ 29 w 30"/>
                <a:gd name="T87" fmla="*/ 31 h 41"/>
                <a:gd name="T88" fmla="*/ 28 w 30"/>
                <a:gd name="T89" fmla="*/ 34 h 41"/>
                <a:gd name="T90" fmla="*/ 25 w 30"/>
                <a:gd name="T91" fmla="*/ 38 h 41"/>
                <a:gd name="T92" fmla="*/ 20 w 30"/>
                <a:gd name="T93"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 h="41">
                  <a:moveTo>
                    <a:pt x="20" y="41"/>
                  </a:moveTo>
                  <a:cubicBezTo>
                    <a:pt x="20" y="41"/>
                    <a:pt x="21" y="41"/>
                    <a:pt x="22" y="40"/>
                  </a:cubicBezTo>
                  <a:cubicBezTo>
                    <a:pt x="23" y="40"/>
                    <a:pt x="24" y="40"/>
                    <a:pt x="25" y="39"/>
                  </a:cubicBezTo>
                  <a:cubicBezTo>
                    <a:pt x="26" y="38"/>
                    <a:pt x="28" y="36"/>
                    <a:pt x="29" y="34"/>
                  </a:cubicBezTo>
                  <a:cubicBezTo>
                    <a:pt x="29" y="33"/>
                    <a:pt x="30" y="32"/>
                    <a:pt x="30" y="31"/>
                  </a:cubicBezTo>
                  <a:cubicBezTo>
                    <a:pt x="29" y="30"/>
                    <a:pt x="29" y="29"/>
                    <a:pt x="28" y="29"/>
                  </a:cubicBezTo>
                  <a:cubicBezTo>
                    <a:pt x="27" y="29"/>
                    <a:pt x="26" y="29"/>
                    <a:pt x="26" y="29"/>
                  </a:cubicBezTo>
                  <a:cubicBezTo>
                    <a:pt x="26" y="30"/>
                    <a:pt x="26" y="30"/>
                    <a:pt x="26" y="30"/>
                  </a:cubicBezTo>
                  <a:cubicBezTo>
                    <a:pt x="27" y="29"/>
                    <a:pt x="27" y="27"/>
                    <a:pt x="27" y="26"/>
                  </a:cubicBezTo>
                  <a:cubicBezTo>
                    <a:pt x="27" y="25"/>
                    <a:pt x="27" y="25"/>
                    <a:pt x="26" y="24"/>
                  </a:cubicBezTo>
                  <a:cubicBezTo>
                    <a:pt x="25" y="24"/>
                    <a:pt x="24" y="24"/>
                    <a:pt x="24" y="24"/>
                  </a:cubicBezTo>
                  <a:cubicBezTo>
                    <a:pt x="23" y="24"/>
                    <a:pt x="22" y="24"/>
                    <a:pt x="22" y="24"/>
                  </a:cubicBezTo>
                  <a:cubicBezTo>
                    <a:pt x="22" y="24"/>
                    <a:pt x="22" y="24"/>
                    <a:pt x="22" y="23"/>
                  </a:cubicBezTo>
                  <a:cubicBezTo>
                    <a:pt x="22" y="21"/>
                    <a:pt x="21" y="20"/>
                    <a:pt x="20" y="19"/>
                  </a:cubicBezTo>
                  <a:cubicBezTo>
                    <a:pt x="18" y="17"/>
                    <a:pt x="16" y="16"/>
                    <a:pt x="14" y="17"/>
                  </a:cubicBezTo>
                  <a:cubicBezTo>
                    <a:pt x="14" y="18"/>
                    <a:pt x="14" y="18"/>
                    <a:pt x="14" y="18"/>
                  </a:cubicBezTo>
                  <a:cubicBezTo>
                    <a:pt x="15" y="16"/>
                    <a:pt x="15" y="14"/>
                    <a:pt x="13" y="12"/>
                  </a:cubicBezTo>
                  <a:cubicBezTo>
                    <a:pt x="12" y="12"/>
                    <a:pt x="12" y="11"/>
                    <a:pt x="11" y="11"/>
                  </a:cubicBezTo>
                  <a:cubicBezTo>
                    <a:pt x="10" y="12"/>
                    <a:pt x="9" y="12"/>
                    <a:pt x="8" y="13"/>
                  </a:cubicBezTo>
                  <a:cubicBezTo>
                    <a:pt x="9" y="13"/>
                    <a:pt x="9" y="13"/>
                    <a:pt x="9" y="13"/>
                  </a:cubicBezTo>
                  <a:cubicBezTo>
                    <a:pt x="9" y="11"/>
                    <a:pt x="9" y="8"/>
                    <a:pt x="8" y="6"/>
                  </a:cubicBezTo>
                  <a:cubicBezTo>
                    <a:pt x="7" y="4"/>
                    <a:pt x="5" y="3"/>
                    <a:pt x="4" y="2"/>
                  </a:cubicBezTo>
                  <a:cubicBezTo>
                    <a:pt x="3" y="1"/>
                    <a:pt x="2" y="1"/>
                    <a:pt x="1" y="0"/>
                  </a:cubicBezTo>
                  <a:cubicBezTo>
                    <a:pt x="0" y="0"/>
                    <a:pt x="0" y="0"/>
                    <a:pt x="0" y="0"/>
                  </a:cubicBezTo>
                  <a:cubicBezTo>
                    <a:pt x="0" y="0"/>
                    <a:pt x="1" y="0"/>
                    <a:pt x="4" y="2"/>
                  </a:cubicBezTo>
                  <a:cubicBezTo>
                    <a:pt x="5" y="3"/>
                    <a:pt x="6" y="5"/>
                    <a:pt x="7" y="7"/>
                  </a:cubicBezTo>
                  <a:cubicBezTo>
                    <a:pt x="8" y="8"/>
                    <a:pt x="9" y="11"/>
                    <a:pt x="8" y="13"/>
                  </a:cubicBezTo>
                  <a:cubicBezTo>
                    <a:pt x="8" y="17"/>
                    <a:pt x="8" y="17"/>
                    <a:pt x="8" y="17"/>
                  </a:cubicBezTo>
                  <a:cubicBezTo>
                    <a:pt x="9" y="13"/>
                    <a:pt x="9" y="13"/>
                    <a:pt x="9" y="13"/>
                  </a:cubicBezTo>
                  <a:cubicBezTo>
                    <a:pt x="10" y="12"/>
                    <a:pt x="12" y="12"/>
                    <a:pt x="13" y="13"/>
                  </a:cubicBezTo>
                  <a:cubicBezTo>
                    <a:pt x="14" y="14"/>
                    <a:pt x="14" y="16"/>
                    <a:pt x="13" y="17"/>
                  </a:cubicBezTo>
                  <a:cubicBezTo>
                    <a:pt x="13" y="18"/>
                    <a:pt x="13" y="18"/>
                    <a:pt x="13" y="18"/>
                  </a:cubicBezTo>
                  <a:cubicBezTo>
                    <a:pt x="14" y="18"/>
                    <a:pt x="14" y="18"/>
                    <a:pt x="14" y="18"/>
                  </a:cubicBezTo>
                  <a:cubicBezTo>
                    <a:pt x="16" y="17"/>
                    <a:pt x="18" y="18"/>
                    <a:pt x="19" y="20"/>
                  </a:cubicBezTo>
                  <a:cubicBezTo>
                    <a:pt x="20" y="20"/>
                    <a:pt x="21" y="22"/>
                    <a:pt x="21" y="23"/>
                  </a:cubicBezTo>
                  <a:cubicBezTo>
                    <a:pt x="21" y="23"/>
                    <a:pt x="21" y="24"/>
                    <a:pt x="21" y="24"/>
                  </a:cubicBezTo>
                  <a:cubicBezTo>
                    <a:pt x="21" y="24"/>
                    <a:pt x="21" y="25"/>
                    <a:pt x="22" y="25"/>
                  </a:cubicBezTo>
                  <a:cubicBezTo>
                    <a:pt x="23" y="25"/>
                    <a:pt x="23" y="25"/>
                    <a:pt x="24" y="25"/>
                  </a:cubicBezTo>
                  <a:cubicBezTo>
                    <a:pt x="25" y="25"/>
                    <a:pt x="25" y="25"/>
                    <a:pt x="25" y="25"/>
                  </a:cubicBezTo>
                  <a:cubicBezTo>
                    <a:pt x="26" y="25"/>
                    <a:pt x="26" y="26"/>
                    <a:pt x="26" y="26"/>
                  </a:cubicBezTo>
                  <a:cubicBezTo>
                    <a:pt x="26" y="27"/>
                    <a:pt x="26" y="28"/>
                    <a:pt x="26" y="29"/>
                  </a:cubicBezTo>
                  <a:cubicBezTo>
                    <a:pt x="25" y="32"/>
                    <a:pt x="25" y="32"/>
                    <a:pt x="25" y="32"/>
                  </a:cubicBezTo>
                  <a:cubicBezTo>
                    <a:pt x="26" y="30"/>
                    <a:pt x="26" y="30"/>
                    <a:pt x="26" y="30"/>
                  </a:cubicBezTo>
                  <a:cubicBezTo>
                    <a:pt x="27" y="29"/>
                    <a:pt x="29" y="30"/>
                    <a:pt x="29" y="31"/>
                  </a:cubicBezTo>
                  <a:cubicBezTo>
                    <a:pt x="29" y="32"/>
                    <a:pt x="29" y="33"/>
                    <a:pt x="28" y="34"/>
                  </a:cubicBezTo>
                  <a:cubicBezTo>
                    <a:pt x="27" y="36"/>
                    <a:pt x="26" y="37"/>
                    <a:pt x="25" y="38"/>
                  </a:cubicBezTo>
                  <a:cubicBezTo>
                    <a:pt x="22" y="40"/>
                    <a:pt x="20" y="41"/>
                    <a:pt x="20" y="41"/>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218"/>
            <p:cNvSpPr/>
            <p:nvPr/>
          </p:nvSpPr>
          <p:spPr bwMode="auto">
            <a:xfrm>
              <a:off x="2972" y="2295"/>
              <a:ext cx="22" cy="38"/>
            </a:xfrm>
            <a:custGeom>
              <a:avLst/>
              <a:gdLst>
                <a:gd name="T0" fmla="*/ 0 w 9"/>
                <a:gd name="T1" fmla="*/ 16 h 16"/>
                <a:gd name="T2" fmla="*/ 3 w 9"/>
                <a:gd name="T3" fmla="*/ 15 h 16"/>
                <a:gd name="T4" fmla="*/ 6 w 9"/>
                <a:gd name="T5" fmla="*/ 12 h 16"/>
                <a:gd name="T6" fmla="*/ 7 w 9"/>
                <a:gd name="T7" fmla="*/ 8 h 16"/>
                <a:gd name="T8" fmla="*/ 6 w 9"/>
                <a:gd name="T9" fmla="*/ 7 h 16"/>
                <a:gd name="T10" fmla="*/ 6 w 9"/>
                <a:gd name="T11" fmla="*/ 8 h 16"/>
                <a:gd name="T12" fmla="*/ 9 w 9"/>
                <a:gd name="T13" fmla="*/ 5 h 16"/>
                <a:gd name="T14" fmla="*/ 8 w 9"/>
                <a:gd name="T15" fmla="*/ 2 h 16"/>
                <a:gd name="T16" fmla="*/ 6 w 9"/>
                <a:gd name="T17" fmla="*/ 0 h 16"/>
                <a:gd name="T18" fmla="*/ 7 w 9"/>
                <a:gd name="T19" fmla="*/ 2 h 16"/>
                <a:gd name="T20" fmla="*/ 8 w 9"/>
                <a:gd name="T21" fmla="*/ 4 h 16"/>
                <a:gd name="T22" fmla="*/ 6 w 9"/>
                <a:gd name="T23" fmla="*/ 7 h 16"/>
                <a:gd name="T24" fmla="*/ 5 w 9"/>
                <a:gd name="T25" fmla="*/ 7 h 16"/>
                <a:gd name="T26" fmla="*/ 6 w 9"/>
                <a:gd name="T27" fmla="*/ 8 h 16"/>
                <a:gd name="T28" fmla="*/ 6 w 9"/>
                <a:gd name="T29" fmla="*/ 8 h 16"/>
                <a:gd name="T30" fmla="*/ 5 w 9"/>
                <a:gd name="T31" fmla="*/ 12 h 16"/>
                <a:gd name="T32" fmla="*/ 3 w 9"/>
                <a:gd name="T33" fmla="*/ 14 h 16"/>
                <a:gd name="T34" fmla="*/ 0 w 9"/>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6">
                  <a:moveTo>
                    <a:pt x="0" y="16"/>
                  </a:moveTo>
                  <a:cubicBezTo>
                    <a:pt x="0" y="16"/>
                    <a:pt x="2" y="15"/>
                    <a:pt x="3" y="15"/>
                  </a:cubicBezTo>
                  <a:cubicBezTo>
                    <a:pt x="4" y="14"/>
                    <a:pt x="5" y="13"/>
                    <a:pt x="6" y="12"/>
                  </a:cubicBezTo>
                  <a:cubicBezTo>
                    <a:pt x="7" y="11"/>
                    <a:pt x="7" y="10"/>
                    <a:pt x="7" y="8"/>
                  </a:cubicBezTo>
                  <a:cubicBezTo>
                    <a:pt x="6" y="7"/>
                    <a:pt x="6" y="7"/>
                    <a:pt x="6" y="7"/>
                  </a:cubicBezTo>
                  <a:cubicBezTo>
                    <a:pt x="6" y="8"/>
                    <a:pt x="6" y="8"/>
                    <a:pt x="6" y="8"/>
                  </a:cubicBezTo>
                  <a:cubicBezTo>
                    <a:pt x="7" y="7"/>
                    <a:pt x="8" y="6"/>
                    <a:pt x="9" y="5"/>
                  </a:cubicBezTo>
                  <a:cubicBezTo>
                    <a:pt x="9" y="3"/>
                    <a:pt x="8" y="2"/>
                    <a:pt x="8" y="2"/>
                  </a:cubicBezTo>
                  <a:cubicBezTo>
                    <a:pt x="7" y="0"/>
                    <a:pt x="6" y="0"/>
                    <a:pt x="6" y="0"/>
                  </a:cubicBezTo>
                  <a:cubicBezTo>
                    <a:pt x="6" y="0"/>
                    <a:pt x="7" y="0"/>
                    <a:pt x="7" y="2"/>
                  </a:cubicBezTo>
                  <a:cubicBezTo>
                    <a:pt x="8" y="3"/>
                    <a:pt x="8" y="3"/>
                    <a:pt x="8" y="4"/>
                  </a:cubicBezTo>
                  <a:cubicBezTo>
                    <a:pt x="7" y="5"/>
                    <a:pt x="7" y="6"/>
                    <a:pt x="6" y="7"/>
                  </a:cubicBezTo>
                  <a:cubicBezTo>
                    <a:pt x="5" y="7"/>
                    <a:pt x="5" y="7"/>
                    <a:pt x="5" y="7"/>
                  </a:cubicBezTo>
                  <a:cubicBezTo>
                    <a:pt x="6" y="8"/>
                    <a:pt x="6" y="8"/>
                    <a:pt x="6" y="8"/>
                  </a:cubicBezTo>
                  <a:cubicBezTo>
                    <a:pt x="6" y="8"/>
                    <a:pt x="6" y="8"/>
                    <a:pt x="6" y="8"/>
                  </a:cubicBezTo>
                  <a:cubicBezTo>
                    <a:pt x="6" y="10"/>
                    <a:pt x="6" y="11"/>
                    <a:pt x="5" y="12"/>
                  </a:cubicBezTo>
                  <a:cubicBezTo>
                    <a:pt x="4" y="13"/>
                    <a:pt x="4" y="13"/>
                    <a:pt x="3" y="14"/>
                  </a:cubicBezTo>
                  <a:cubicBezTo>
                    <a:pt x="1" y="15"/>
                    <a:pt x="0" y="16"/>
                    <a:pt x="0" y="16"/>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Freeform 219"/>
            <p:cNvSpPr/>
            <p:nvPr/>
          </p:nvSpPr>
          <p:spPr bwMode="auto">
            <a:xfrm>
              <a:off x="2917" y="2274"/>
              <a:ext cx="62" cy="33"/>
            </a:xfrm>
            <a:custGeom>
              <a:avLst/>
              <a:gdLst>
                <a:gd name="T0" fmla="*/ 1 w 26"/>
                <a:gd name="T1" fmla="*/ 14 h 14"/>
                <a:gd name="T2" fmla="*/ 0 w 26"/>
                <a:gd name="T3" fmla="*/ 11 h 14"/>
                <a:gd name="T4" fmla="*/ 3 w 26"/>
                <a:gd name="T5" fmla="*/ 8 h 14"/>
                <a:gd name="T6" fmla="*/ 7 w 26"/>
                <a:gd name="T7" fmla="*/ 9 h 14"/>
                <a:gd name="T8" fmla="*/ 8 w 26"/>
                <a:gd name="T9" fmla="*/ 9 h 14"/>
                <a:gd name="T10" fmla="*/ 8 w 26"/>
                <a:gd name="T11" fmla="*/ 8 h 14"/>
                <a:gd name="T12" fmla="*/ 9 w 26"/>
                <a:gd name="T13" fmla="*/ 6 h 14"/>
                <a:gd name="T14" fmla="*/ 12 w 26"/>
                <a:gd name="T15" fmla="*/ 4 h 14"/>
                <a:gd name="T16" fmla="*/ 14 w 26"/>
                <a:gd name="T17" fmla="*/ 6 h 14"/>
                <a:gd name="T18" fmla="*/ 15 w 26"/>
                <a:gd name="T19" fmla="*/ 6 h 14"/>
                <a:gd name="T20" fmla="*/ 18 w 26"/>
                <a:gd name="T21" fmla="*/ 2 h 14"/>
                <a:gd name="T22" fmla="*/ 22 w 26"/>
                <a:gd name="T23" fmla="*/ 0 h 14"/>
                <a:gd name="T24" fmla="*/ 26 w 26"/>
                <a:gd name="T25" fmla="*/ 1 h 14"/>
                <a:gd name="T26" fmla="*/ 25 w 26"/>
                <a:gd name="T27" fmla="*/ 0 h 14"/>
                <a:gd name="T28" fmla="*/ 22 w 26"/>
                <a:gd name="T29" fmla="*/ 0 h 14"/>
                <a:gd name="T30" fmla="*/ 17 w 26"/>
                <a:gd name="T31" fmla="*/ 1 h 14"/>
                <a:gd name="T32" fmla="*/ 14 w 26"/>
                <a:gd name="T33" fmla="*/ 6 h 14"/>
                <a:gd name="T34" fmla="*/ 15 w 26"/>
                <a:gd name="T35" fmla="*/ 7 h 14"/>
                <a:gd name="T36" fmla="*/ 14 w 26"/>
                <a:gd name="T37" fmla="*/ 4 h 14"/>
                <a:gd name="T38" fmla="*/ 11 w 26"/>
                <a:gd name="T39" fmla="*/ 3 h 14"/>
                <a:gd name="T40" fmla="*/ 8 w 26"/>
                <a:gd name="T41" fmla="*/ 5 h 14"/>
                <a:gd name="T42" fmla="*/ 7 w 26"/>
                <a:gd name="T43" fmla="*/ 8 h 14"/>
                <a:gd name="T44" fmla="*/ 8 w 26"/>
                <a:gd name="T45" fmla="*/ 8 h 14"/>
                <a:gd name="T46" fmla="*/ 2 w 26"/>
                <a:gd name="T47" fmla="*/ 7 h 14"/>
                <a:gd name="T48" fmla="*/ 0 w 26"/>
                <a:gd name="T49" fmla="*/ 11 h 14"/>
                <a:gd name="T50" fmla="*/ 0 w 26"/>
                <a:gd name="T51" fmla="*/ 14 h 14"/>
                <a:gd name="T52" fmla="*/ 1 w 26"/>
                <a:gd name="T5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 h="14">
                  <a:moveTo>
                    <a:pt x="1" y="14"/>
                  </a:moveTo>
                  <a:cubicBezTo>
                    <a:pt x="1" y="14"/>
                    <a:pt x="0" y="13"/>
                    <a:pt x="0" y="11"/>
                  </a:cubicBezTo>
                  <a:cubicBezTo>
                    <a:pt x="1" y="10"/>
                    <a:pt x="1" y="8"/>
                    <a:pt x="3" y="8"/>
                  </a:cubicBezTo>
                  <a:cubicBezTo>
                    <a:pt x="4" y="7"/>
                    <a:pt x="6" y="7"/>
                    <a:pt x="7" y="9"/>
                  </a:cubicBezTo>
                  <a:cubicBezTo>
                    <a:pt x="8" y="9"/>
                    <a:pt x="8" y="9"/>
                    <a:pt x="8" y="9"/>
                  </a:cubicBezTo>
                  <a:cubicBezTo>
                    <a:pt x="8" y="8"/>
                    <a:pt x="8" y="8"/>
                    <a:pt x="8" y="8"/>
                  </a:cubicBezTo>
                  <a:cubicBezTo>
                    <a:pt x="8" y="7"/>
                    <a:pt x="9" y="6"/>
                    <a:pt x="9" y="6"/>
                  </a:cubicBezTo>
                  <a:cubicBezTo>
                    <a:pt x="10" y="5"/>
                    <a:pt x="11" y="4"/>
                    <a:pt x="12" y="4"/>
                  </a:cubicBezTo>
                  <a:cubicBezTo>
                    <a:pt x="13" y="4"/>
                    <a:pt x="15" y="5"/>
                    <a:pt x="14" y="6"/>
                  </a:cubicBezTo>
                  <a:cubicBezTo>
                    <a:pt x="15" y="6"/>
                    <a:pt x="15" y="6"/>
                    <a:pt x="15" y="6"/>
                  </a:cubicBezTo>
                  <a:cubicBezTo>
                    <a:pt x="15" y="4"/>
                    <a:pt x="17" y="3"/>
                    <a:pt x="18" y="2"/>
                  </a:cubicBezTo>
                  <a:cubicBezTo>
                    <a:pt x="19" y="1"/>
                    <a:pt x="21" y="0"/>
                    <a:pt x="22" y="0"/>
                  </a:cubicBezTo>
                  <a:cubicBezTo>
                    <a:pt x="25" y="0"/>
                    <a:pt x="26" y="1"/>
                    <a:pt x="26" y="1"/>
                  </a:cubicBezTo>
                  <a:cubicBezTo>
                    <a:pt x="26" y="1"/>
                    <a:pt x="26" y="1"/>
                    <a:pt x="25" y="0"/>
                  </a:cubicBezTo>
                  <a:cubicBezTo>
                    <a:pt x="24" y="0"/>
                    <a:pt x="23" y="0"/>
                    <a:pt x="22" y="0"/>
                  </a:cubicBezTo>
                  <a:cubicBezTo>
                    <a:pt x="21" y="0"/>
                    <a:pt x="19" y="0"/>
                    <a:pt x="17" y="1"/>
                  </a:cubicBezTo>
                  <a:cubicBezTo>
                    <a:pt x="16" y="2"/>
                    <a:pt x="15" y="4"/>
                    <a:pt x="14" y="6"/>
                  </a:cubicBezTo>
                  <a:cubicBezTo>
                    <a:pt x="15" y="7"/>
                    <a:pt x="15" y="7"/>
                    <a:pt x="15" y="7"/>
                  </a:cubicBezTo>
                  <a:cubicBezTo>
                    <a:pt x="16" y="6"/>
                    <a:pt x="15" y="4"/>
                    <a:pt x="14" y="4"/>
                  </a:cubicBezTo>
                  <a:cubicBezTo>
                    <a:pt x="14" y="3"/>
                    <a:pt x="12" y="3"/>
                    <a:pt x="11" y="3"/>
                  </a:cubicBezTo>
                  <a:cubicBezTo>
                    <a:pt x="10" y="3"/>
                    <a:pt x="9" y="4"/>
                    <a:pt x="8" y="5"/>
                  </a:cubicBezTo>
                  <a:cubicBezTo>
                    <a:pt x="8" y="6"/>
                    <a:pt x="7" y="7"/>
                    <a:pt x="7" y="8"/>
                  </a:cubicBezTo>
                  <a:cubicBezTo>
                    <a:pt x="8" y="8"/>
                    <a:pt x="8" y="8"/>
                    <a:pt x="8" y="8"/>
                  </a:cubicBezTo>
                  <a:cubicBezTo>
                    <a:pt x="6" y="6"/>
                    <a:pt x="4" y="6"/>
                    <a:pt x="2" y="7"/>
                  </a:cubicBezTo>
                  <a:cubicBezTo>
                    <a:pt x="1" y="8"/>
                    <a:pt x="0" y="10"/>
                    <a:pt x="0" y="11"/>
                  </a:cubicBezTo>
                  <a:cubicBezTo>
                    <a:pt x="0" y="12"/>
                    <a:pt x="0" y="13"/>
                    <a:pt x="0" y="14"/>
                  </a:cubicBezTo>
                  <a:cubicBezTo>
                    <a:pt x="1" y="14"/>
                    <a:pt x="1" y="14"/>
                    <a:pt x="1" y="14"/>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220"/>
            <p:cNvSpPr/>
            <p:nvPr/>
          </p:nvSpPr>
          <p:spPr bwMode="auto">
            <a:xfrm>
              <a:off x="2606" y="2845"/>
              <a:ext cx="127" cy="324"/>
            </a:xfrm>
            <a:custGeom>
              <a:avLst/>
              <a:gdLst>
                <a:gd name="T0" fmla="*/ 15 w 53"/>
                <a:gd name="T1" fmla="*/ 0 h 136"/>
                <a:gd name="T2" fmla="*/ 0 w 53"/>
                <a:gd name="T3" fmla="*/ 102 h 136"/>
                <a:gd name="T4" fmla="*/ 15 w 53"/>
                <a:gd name="T5" fmla="*/ 134 h 136"/>
                <a:gd name="T6" fmla="*/ 53 w 53"/>
                <a:gd name="T7" fmla="*/ 105 h 136"/>
                <a:gd name="T8" fmla="*/ 47 w 53"/>
                <a:gd name="T9" fmla="*/ 10 h 136"/>
                <a:gd name="T10" fmla="*/ 15 w 53"/>
                <a:gd name="T11" fmla="*/ 0 h 136"/>
              </a:gdLst>
              <a:ahLst/>
              <a:cxnLst>
                <a:cxn ang="0">
                  <a:pos x="T0" y="T1"/>
                </a:cxn>
                <a:cxn ang="0">
                  <a:pos x="T2" y="T3"/>
                </a:cxn>
                <a:cxn ang="0">
                  <a:pos x="T4" y="T5"/>
                </a:cxn>
                <a:cxn ang="0">
                  <a:pos x="T6" y="T7"/>
                </a:cxn>
                <a:cxn ang="0">
                  <a:pos x="T8" y="T9"/>
                </a:cxn>
                <a:cxn ang="0">
                  <a:pos x="T10" y="T11"/>
                </a:cxn>
              </a:cxnLst>
              <a:rect l="0" t="0" r="r" b="b"/>
              <a:pathLst>
                <a:path w="53" h="136">
                  <a:moveTo>
                    <a:pt x="15" y="0"/>
                  </a:moveTo>
                  <a:cubicBezTo>
                    <a:pt x="0" y="102"/>
                    <a:pt x="0" y="102"/>
                    <a:pt x="0" y="102"/>
                  </a:cubicBezTo>
                  <a:cubicBezTo>
                    <a:pt x="0" y="102"/>
                    <a:pt x="1" y="136"/>
                    <a:pt x="15" y="134"/>
                  </a:cubicBezTo>
                  <a:cubicBezTo>
                    <a:pt x="30" y="133"/>
                    <a:pt x="53" y="105"/>
                    <a:pt x="53" y="105"/>
                  </a:cubicBezTo>
                  <a:cubicBezTo>
                    <a:pt x="47" y="10"/>
                    <a:pt x="47" y="10"/>
                    <a:pt x="47" y="10"/>
                  </a:cubicBezTo>
                  <a:lnTo>
                    <a:pt x="15" y="0"/>
                  </a:ln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221"/>
            <p:cNvSpPr/>
            <p:nvPr/>
          </p:nvSpPr>
          <p:spPr bwMode="auto">
            <a:xfrm>
              <a:off x="2642" y="2676"/>
              <a:ext cx="196" cy="193"/>
            </a:xfrm>
            <a:custGeom>
              <a:avLst/>
              <a:gdLst>
                <a:gd name="T0" fmla="*/ 18 w 82"/>
                <a:gd name="T1" fmla="*/ 20 h 81"/>
                <a:gd name="T2" fmla="*/ 0 w 82"/>
                <a:gd name="T3" fmla="*/ 71 h 81"/>
                <a:gd name="T4" fmla="*/ 32 w 82"/>
                <a:gd name="T5" fmla="*/ 81 h 81"/>
                <a:gd name="T6" fmla="*/ 49 w 82"/>
                <a:gd name="T7" fmla="*/ 65 h 81"/>
                <a:gd name="T8" fmla="*/ 52 w 82"/>
                <a:gd name="T9" fmla="*/ 59 h 81"/>
                <a:gd name="T10" fmla="*/ 55 w 82"/>
                <a:gd name="T11" fmla="*/ 59 h 81"/>
                <a:gd name="T12" fmla="*/ 61 w 82"/>
                <a:gd name="T13" fmla="*/ 54 h 81"/>
                <a:gd name="T14" fmla="*/ 64 w 82"/>
                <a:gd name="T15" fmla="*/ 55 h 81"/>
                <a:gd name="T16" fmla="*/ 68 w 82"/>
                <a:gd name="T17" fmla="*/ 51 h 81"/>
                <a:gd name="T18" fmla="*/ 68 w 82"/>
                <a:gd name="T19" fmla="*/ 21 h 81"/>
                <a:gd name="T20" fmla="*/ 77 w 82"/>
                <a:gd name="T21" fmla="*/ 28 h 81"/>
                <a:gd name="T22" fmla="*/ 82 w 82"/>
                <a:gd name="T23" fmla="*/ 27 h 81"/>
                <a:gd name="T24" fmla="*/ 76 w 82"/>
                <a:gd name="T25" fmla="*/ 10 h 81"/>
                <a:gd name="T26" fmla="*/ 58 w 82"/>
                <a:gd name="T27" fmla="*/ 1 h 81"/>
                <a:gd name="T28" fmla="*/ 53 w 82"/>
                <a:gd name="T29" fmla="*/ 1 h 81"/>
                <a:gd name="T30" fmla="*/ 38 w 82"/>
                <a:gd name="T31" fmla="*/ 13 h 81"/>
                <a:gd name="T32" fmla="*/ 26 w 82"/>
                <a:gd name="T33" fmla="*/ 13 h 81"/>
                <a:gd name="T34" fmla="*/ 18 w 82"/>
                <a:gd name="T35"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81">
                  <a:moveTo>
                    <a:pt x="18" y="20"/>
                  </a:moveTo>
                  <a:cubicBezTo>
                    <a:pt x="0" y="71"/>
                    <a:pt x="0" y="71"/>
                    <a:pt x="0" y="71"/>
                  </a:cubicBezTo>
                  <a:cubicBezTo>
                    <a:pt x="32" y="81"/>
                    <a:pt x="32" y="81"/>
                    <a:pt x="32" y="81"/>
                  </a:cubicBezTo>
                  <a:cubicBezTo>
                    <a:pt x="32" y="81"/>
                    <a:pt x="46" y="71"/>
                    <a:pt x="49" y="65"/>
                  </a:cubicBezTo>
                  <a:cubicBezTo>
                    <a:pt x="52" y="59"/>
                    <a:pt x="52" y="59"/>
                    <a:pt x="52" y="59"/>
                  </a:cubicBezTo>
                  <a:cubicBezTo>
                    <a:pt x="52" y="59"/>
                    <a:pt x="53" y="60"/>
                    <a:pt x="55" y="59"/>
                  </a:cubicBezTo>
                  <a:cubicBezTo>
                    <a:pt x="57" y="59"/>
                    <a:pt x="61" y="54"/>
                    <a:pt x="61" y="54"/>
                  </a:cubicBezTo>
                  <a:cubicBezTo>
                    <a:pt x="61" y="54"/>
                    <a:pt x="62" y="55"/>
                    <a:pt x="64" y="55"/>
                  </a:cubicBezTo>
                  <a:cubicBezTo>
                    <a:pt x="66" y="55"/>
                    <a:pt x="66" y="53"/>
                    <a:pt x="68" y="51"/>
                  </a:cubicBezTo>
                  <a:cubicBezTo>
                    <a:pt x="69" y="49"/>
                    <a:pt x="68" y="21"/>
                    <a:pt x="68" y="21"/>
                  </a:cubicBezTo>
                  <a:cubicBezTo>
                    <a:pt x="68" y="21"/>
                    <a:pt x="73" y="28"/>
                    <a:pt x="77" y="28"/>
                  </a:cubicBezTo>
                  <a:cubicBezTo>
                    <a:pt x="81" y="28"/>
                    <a:pt x="82" y="27"/>
                    <a:pt x="82" y="27"/>
                  </a:cubicBezTo>
                  <a:cubicBezTo>
                    <a:pt x="76" y="10"/>
                    <a:pt x="76" y="10"/>
                    <a:pt x="76" y="10"/>
                  </a:cubicBezTo>
                  <a:cubicBezTo>
                    <a:pt x="58" y="1"/>
                    <a:pt x="58" y="1"/>
                    <a:pt x="58" y="1"/>
                  </a:cubicBezTo>
                  <a:cubicBezTo>
                    <a:pt x="56" y="0"/>
                    <a:pt x="54" y="0"/>
                    <a:pt x="53" y="1"/>
                  </a:cubicBezTo>
                  <a:cubicBezTo>
                    <a:pt x="38" y="13"/>
                    <a:pt x="38" y="13"/>
                    <a:pt x="38" y="13"/>
                  </a:cubicBezTo>
                  <a:cubicBezTo>
                    <a:pt x="26" y="13"/>
                    <a:pt x="26" y="13"/>
                    <a:pt x="26" y="13"/>
                  </a:cubicBezTo>
                  <a:cubicBezTo>
                    <a:pt x="23" y="14"/>
                    <a:pt x="19" y="16"/>
                    <a:pt x="18" y="20"/>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222"/>
            <p:cNvSpPr/>
            <p:nvPr/>
          </p:nvSpPr>
          <p:spPr bwMode="auto">
            <a:xfrm>
              <a:off x="2716" y="2743"/>
              <a:ext cx="12" cy="19"/>
            </a:xfrm>
            <a:custGeom>
              <a:avLst/>
              <a:gdLst>
                <a:gd name="T0" fmla="*/ 0 w 5"/>
                <a:gd name="T1" fmla="*/ 8 h 8"/>
                <a:gd name="T2" fmla="*/ 3 w 5"/>
                <a:gd name="T3" fmla="*/ 5 h 8"/>
                <a:gd name="T4" fmla="*/ 3 w 5"/>
                <a:gd name="T5" fmla="*/ 1 h 8"/>
                <a:gd name="T6" fmla="*/ 4 w 5"/>
                <a:gd name="T7" fmla="*/ 2 h 8"/>
                <a:gd name="T8" fmla="*/ 5 w 5"/>
                <a:gd name="T9" fmla="*/ 6 h 8"/>
                <a:gd name="T10" fmla="*/ 1 w 5"/>
                <a:gd name="T11" fmla="*/ 8 h 8"/>
                <a:gd name="T12" fmla="*/ 0 w 5"/>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0" y="8"/>
                  </a:moveTo>
                  <a:cubicBezTo>
                    <a:pt x="0" y="7"/>
                    <a:pt x="2" y="7"/>
                    <a:pt x="3" y="5"/>
                  </a:cubicBezTo>
                  <a:cubicBezTo>
                    <a:pt x="3" y="3"/>
                    <a:pt x="2" y="1"/>
                    <a:pt x="3" y="1"/>
                  </a:cubicBezTo>
                  <a:cubicBezTo>
                    <a:pt x="3" y="0"/>
                    <a:pt x="4" y="1"/>
                    <a:pt x="4" y="2"/>
                  </a:cubicBezTo>
                  <a:cubicBezTo>
                    <a:pt x="5" y="2"/>
                    <a:pt x="5" y="4"/>
                    <a:pt x="5" y="6"/>
                  </a:cubicBezTo>
                  <a:cubicBezTo>
                    <a:pt x="4" y="7"/>
                    <a:pt x="2" y="8"/>
                    <a:pt x="1" y="8"/>
                  </a:cubicBezTo>
                  <a:cubicBezTo>
                    <a:pt x="0" y="8"/>
                    <a:pt x="0" y="8"/>
                    <a:pt x="0" y="8"/>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223"/>
            <p:cNvSpPr/>
            <p:nvPr/>
          </p:nvSpPr>
          <p:spPr bwMode="auto">
            <a:xfrm>
              <a:off x="2702" y="2760"/>
              <a:ext cx="21" cy="66"/>
            </a:xfrm>
            <a:custGeom>
              <a:avLst/>
              <a:gdLst>
                <a:gd name="T0" fmla="*/ 1 w 9"/>
                <a:gd name="T1" fmla="*/ 28 h 28"/>
                <a:gd name="T2" fmla="*/ 6 w 9"/>
                <a:gd name="T3" fmla="*/ 14 h 28"/>
                <a:gd name="T4" fmla="*/ 6 w 9"/>
                <a:gd name="T5" fmla="*/ 0 h 28"/>
                <a:gd name="T6" fmla="*/ 8 w 9"/>
                <a:gd name="T7" fmla="*/ 4 h 28"/>
                <a:gd name="T8" fmla="*/ 8 w 9"/>
                <a:gd name="T9" fmla="*/ 15 h 28"/>
                <a:gd name="T10" fmla="*/ 4 w 9"/>
                <a:gd name="T11" fmla="*/ 25 h 28"/>
                <a:gd name="T12" fmla="*/ 1 w 9"/>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9" h="28">
                  <a:moveTo>
                    <a:pt x="1" y="28"/>
                  </a:moveTo>
                  <a:cubicBezTo>
                    <a:pt x="0" y="27"/>
                    <a:pt x="5" y="22"/>
                    <a:pt x="6" y="14"/>
                  </a:cubicBezTo>
                  <a:cubicBezTo>
                    <a:pt x="7" y="6"/>
                    <a:pt x="5" y="0"/>
                    <a:pt x="6" y="0"/>
                  </a:cubicBezTo>
                  <a:cubicBezTo>
                    <a:pt x="6" y="0"/>
                    <a:pt x="7" y="1"/>
                    <a:pt x="8" y="4"/>
                  </a:cubicBezTo>
                  <a:cubicBezTo>
                    <a:pt x="8" y="6"/>
                    <a:pt x="9" y="10"/>
                    <a:pt x="8" y="15"/>
                  </a:cubicBezTo>
                  <a:cubicBezTo>
                    <a:pt x="7" y="19"/>
                    <a:pt x="5" y="22"/>
                    <a:pt x="4" y="25"/>
                  </a:cubicBezTo>
                  <a:cubicBezTo>
                    <a:pt x="2" y="27"/>
                    <a:pt x="1" y="28"/>
                    <a:pt x="1" y="28"/>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224"/>
            <p:cNvSpPr/>
            <p:nvPr/>
          </p:nvSpPr>
          <p:spPr bwMode="auto">
            <a:xfrm>
              <a:off x="2726" y="2719"/>
              <a:ext cx="67" cy="84"/>
            </a:xfrm>
            <a:custGeom>
              <a:avLst/>
              <a:gdLst>
                <a:gd name="T0" fmla="*/ 3 w 28"/>
                <a:gd name="T1" fmla="*/ 1 h 35"/>
                <a:gd name="T2" fmla="*/ 7 w 28"/>
                <a:gd name="T3" fmla="*/ 1 h 35"/>
                <a:gd name="T4" fmla="*/ 19 w 28"/>
                <a:gd name="T5" fmla="*/ 0 h 35"/>
                <a:gd name="T6" fmla="*/ 18 w 28"/>
                <a:gd name="T7" fmla="*/ 1 h 35"/>
                <a:gd name="T8" fmla="*/ 19 w 28"/>
                <a:gd name="T9" fmla="*/ 0 h 35"/>
                <a:gd name="T10" fmla="*/ 19 w 28"/>
                <a:gd name="T11" fmla="*/ 0 h 35"/>
                <a:gd name="T12" fmla="*/ 20 w 28"/>
                <a:gd name="T13" fmla="*/ 1 h 35"/>
                <a:gd name="T14" fmla="*/ 20 w 28"/>
                <a:gd name="T15" fmla="*/ 1 h 35"/>
                <a:gd name="T16" fmla="*/ 20 w 28"/>
                <a:gd name="T17" fmla="*/ 1 h 35"/>
                <a:gd name="T18" fmla="*/ 21 w 28"/>
                <a:gd name="T19" fmla="*/ 2 h 35"/>
                <a:gd name="T20" fmla="*/ 22 w 28"/>
                <a:gd name="T21" fmla="*/ 4 h 35"/>
                <a:gd name="T22" fmla="*/ 24 w 28"/>
                <a:gd name="T23" fmla="*/ 7 h 35"/>
                <a:gd name="T24" fmla="*/ 28 w 28"/>
                <a:gd name="T25" fmla="*/ 14 h 35"/>
                <a:gd name="T26" fmla="*/ 28 w 28"/>
                <a:gd name="T27" fmla="*/ 14 h 35"/>
                <a:gd name="T28" fmla="*/ 28 w 28"/>
                <a:gd name="T29" fmla="*/ 15 h 35"/>
                <a:gd name="T30" fmla="*/ 28 w 28"/>
                <a:gd name="T31" fmla="*/ 22 h 35"/>
                <a:gd name="T32" fmla="*/ 28 w 28"/>
                <a:gd name="T33" fmla="*/ 23 h 35"/>
                <a:gd name="T34" fmla="*/ 28 w 28"/>
                <a:gd name="T35" fmla="*/ 23 h 35"/>
                <a:gd name="T36" fmla="*/ 21 w 28"/>
                <a:gd name="T37" fmla="*/ 29 h 35"/>
                <a:gd name="T38" fmla="*/ 14 w 28"/>
                <a:gd name="T39" fmla="*/ 34 h 35"/>
                <a:gd name="T40" fmla="*/ 14 w 28"/>
                <a:gd name="T41" fmla="*/ 35 h 35"/>
                <a:gd name="T42" fmla="*/ 13 w 28"/>
                <a:gd name="T43" fmla="*/ 34 h 35"/>
                <a:gd name="T44" fmla="*/ 11 w 28"/>
                <a:gd name="T45" fmla="*/ 29 h 35"/>
                <a:gd name="T46" fmla="*/ 11 w 28"/>
                <a:gd name="T47" fmla="*/ 24 h 35"/>
                <a:gd name="T48" fmla="*/ 11 w 28"/>
                <a:gd name="T49" fmla="*/ 24 h 35"/>
                <a:gd name="T50" fmla="*/ 12 w 28"/>
                <a:gd name="T51" fmla="*/ 24 h 35"/>
                <a:gd name="T52" fmla="*/ 15 w 28"/>
                <a:gd name="T53" fmla="*/ 21 h 35"/>
                <a:gd name="T54" fmla="*/ 16 w 28"/>
                <a:gd name="T55" fmla="*/ 19 h 35"/>
                <a:gd name="T56" fmla="*/ 13 w 28"/>
                <a:gd name="T57" fmla="*/ 11 h 35"/>
                <a:gd name="T58" fmla="*/ 14 w 28"/>
                <a:gd name="T59" fmla="*/ 12 h 35"/>
                <a:gd name="T60" fmla="*/ 4 w 28"/>
                <a:gd name="T61" fmla="*/ 12 h 35"/>
                <a:gd name="T62" fmla="*/ 0 w 28"/>
                <a:gd name="T63" fmla="*/ 11 h 35"/>
                <a:gd name="T64" fmla="*/ 14 w 28"/>
                <a:gd name="T65" fmla="*/ 11 h 35"/>
                <a:gd name="T66" fmla="*/ 14 w 28"/>
                <a:gd name="T67" fmla="*/ 10 h 35"/>
                <a:gd name="T68" fmla="*/ 14 w 28"/>
                <a:gd name="T69" fmla="*/ 11 h 35"/>
                <a:gd name="T70" fmla="*/ 18 w 28"/>
                <a:gd name="T71" fmla="*/ 18 h 35"/>
                <a:gd name="T72" fmla="*/ 18 w 28"/>
                <a:gd name="T73" fmla="*/ 20 h 35"/>
                <a:gd name="T74" fmla="*/ 16 w 28"/>
                <a:gd name="T75" fmla="*/ 22 h 35"/>
                <a:gd name="T76" fmla="*/ 13 w 28"/>
                <a:gd name="T77" fmla="*/ 25 h 35"/>
                <a:gd name="T78" fmla="*/ 13 w 28"/>
                <a:gd name="T79" fmla="*/ 25 h 35"/>
                <a:gd name="T80" fmla="*/ 15 w 28"/>
                <a:gd name="T81" fmla="*/ 33 h 35"/>
                <a:gd name="T82" fmla="*/ 13 w 28"/>
                <a:gd name="T83" fmla="*/ 32 h 35"/>
                <a:gd name="T84" fmla="*/ 20 w 28"/>
                <a:gd name="T85" fmla="*/ 27 h 35"/>
                <a:gd name="T86" fmla="*/ 27 w 28"/>
                <a:gd name="T87" fmla="*/ 22 h 35"/>
                <a:gd name="T88" fmla="*/ 26 w 28"/>
                <a:gd name="T89" fmla="*/ 22 h 35"/>
                <a:gd name="T90" fmla="*/ 26 w 28"/>
                <a:gd name="T91" fmla="*/ 15 h 35"/>
                <a:gd name="T92" fmla="*/ 26 w 28"/>
                <a:gd name="T93" fmla="*/ 15 h 35"/>
                <a:gd name="T94" fmla="*/ 22 w 28"/>
                <a:gd name="T95" fmla="*/ 8 h 35"/>
                <a:gd name="T96" fmla="*/ 20 w 28"/>
                <a:gd name="T97" fmla="*/ 4 h 35"/>
                <a:gd name="T98" fmla="*/ 19 w 28"/>
                <a:gd name="T99" fmla="*/ 3 h 35"/>
                <a:gd name="T100" fmla="*/ 19 w 28"/>
                <a:gd name="T101" fmla="*/ 2 h 35"/>
                <a:gd name="T102" fmla="*/ 19 w 28"/>
                <a:gd name="T103" fmla="*/ 2 h 35"/>
                <a:gd name="T104" fmla="*/ 19 w 28"/>
                <a:gd name="T105" fmla="*/ 2 h 35"/>
                <a:gd name="T106" fmla="*/ 19 w 28"/>
                <a:gd name="T107" fmla="*/ 2 h 35"/>
                <a:gd name="T108" fmla="*/ 19 w 28"/>
                <a:gd name="T109" fmla="*/ 1 h 35"/>
                <a:gd name="T110" fmla="*/ 19 w 28"/>
                <a:gd name="T111" fmla="*/ 1 h 35"/>
                <a:gd name="T112" fmla="*/ 19 w 28"/>
                <a:gd name="T113" fmla="*/ 2 h 35"/>
                <a:gd name="T114" fmla="*/ 7 w 28"/>
                <a:gd name="T115" fmla="*/ 2 h 35"/>
                <a:gd name="T116" fmla="*/ 3 w 28"/>
                <a:gd name="T117"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35">
                  <a:moveTo>
                    <a:pt x="3" y="1"/>
                  </a:moveTo>
                  <a:cubicBezTo>
                    <a:pt x="3" y="1"/>
                    <a:pt x="4" y="1"/>
                    <a:pt x="7" y="1"/>
                  </a:cubicBezTo>
                  <a:cubicBezTo>
                    <a:pt x="10" y="1"/>
                    <a:pt x="14" y="0"/>
                    <a:pt x="19" y="0"/>
                  </a:cubicBezTo>
                  <a:cubicBezTo>
                    <a:pt x="18" y="1"/>
                    <a:pt x="18" y="1"/>
                    <a:pt x="18" y="1"/>
                  </a:cubicBezTo>
                  <a:cubicBezTo>
                    <a:pt x="19" y="0"/>
                    <a:pt x="19" y="0"/>
                    <a:pt x="19" y="0"/>
                  </a:cubicBezTo>
                  <a:cubicBezTo>
                    <a:pt x="19" y="0"/>
                    <a:pt x="19" y="0"/>
                    <a:pt x="19" y="0"/>
                  </a:cubicBezTo>
                  <a:cubicBezTo>
                    <a:pt x="20" y="1"/>
                    <a:pt x="20" y="1"/>
                    <a:pt x="20" y="1"/>
                  </a:cubicBezTo>
                  <a:cubicBezTo>
                    <a:pt x="20" y="1"/>
                    <a:pt x="20" y="1"/>
                    <a:pt x="20" y="1"/>
                  </a:cubicBezTo>
                  <a:cubicBezTo>
                    <a:pt x="20" y="1"/>
                    <a:pt x="20" y="1"/>
                    <a:pt x="20" y="1"/>
                  </a:cubicBezTo>
                  <a:cubicBezTo>
                    <a:pt x="21" y="2"/>
                    <a:pt x="21" y="2"/>
                    <a:pt x="21" y="2"/>
                  </a:cubicBezTo>
                  <a:cubicBezTo>
                    <a:pt x="21" y="2"/>
                    <a:pt x="21" y="3"/>
                    <a:pt x="22" y="4"/>
                  </a:cubicBezTo>
                  <a:cubicBezTo>
                    <a:pt x="22" y="5"/>
                    <a:pt x="23" y="6"/>
                    <a:pt x="24" y="7"/>
                  </a:cubicBezTo>
                  <a:cubicBezTo>
                    <a:pt x="25" y="9"/>
                    <a:pt x="27" y="12"/>
                    <a:pt x="28" y="14"/>
                  </a:cubicBezTo>
                  <a:cubicBezTo>
                    <a:pt x="28" y="14"/>
                    <a:pt x="28" y="14"/>
                    <a:pt x="28" y="14"/>
                  </a:cubicBezTo>
                  <a:cubicBezTo>
                    <a:pt x="28" y="15"/>
                    <a:pt x="28" y="15"/>
                    <a:pt x="28" y="15"/>
                  </a:cubicBezTo>
                  <a:cubicBezTo>
                    <a:pt x="28" y="17"/>
                    <a:pt x="28" y="20"/>
                    <a:pt x="28" y="22"/>
                  </a:cubicBezTo>
                  <a:cubicBezTo>
                    <a:pt x="28" y="23"/>
                    <a:pt x="28" y="23"/>
                    <a:pt x="28" y="23"/>
                  </a:cubicBezTo>
                  <a:cubicBezTo>
                    <a:pt x="28" y="23"/>
                    <a:pt x="28" y="23"/>
                    <a:pt x="28" y="23"/>
                  </a:cubicBezTo>
                  <a:cubicBezTo>
                    <a:pt x="26" y="25"/>
                    <a:pt x="23" y="27"/>
                    <a:pt x="21" y="29"/>
                  </a:cubicBezTo>
                  <a:cubicBezTo>
                    <a:pt x="19" y="30"/>
                    <a:pt x="17" y="32"/>
                    <a:pt x="14" y="34"/>
                  </a:cubicBezTo>
                  <a:cubicBezTo>
                    <a:pt x="14" y="35"/>
                    <a:pt x="14" y="35"/>
                    <a:pt x="14" y="35"/>
                  </a:cubicBezTo>
                  <a:cubicBezTo>
                    <a:pt x="13" y="34"/>
                    <a:pt x="13" y="34"/>
                    <a:pt x="13" y="34"/>
                  </a:cubicBezTo>
                  <a:cubicBezTo>
                    <a:pt x="12" y="32"/>
                    <a:pt x="11" y="31"/>
                    <a:pt x="11" y="29"/>
                  </a:cubicBezTo>
                  <a:cubicBezTo>
                    <a:pt x="11" y="27"/>
                    <a:pt x="10" y="26"/>
                    <a:pt x="11" y="24"/>
                  </a:cubicBezTo>
                  <a:cubicBezTo>
                    <a:pt x="11" y="24"/>
                    <a:pt x="11" y="24"/>
                    <a:pt x="11" y="24"/>
                  </a:cubicBezTo>
                  <a:cubicBezTo>
                    <a:pt x="12" y="24"/>
                    <a:pt x="12" y="24"/>
                    <a:pt x="12" y="24"/>
                  </a:cubicBezTo>
                  <a:cubicBezTo>
                    <a:pt x="13" y="23"/>
                    <a:pt x="14" y="22"/>
                    <a:pt x="15" y="21"/>
                  </a:cubicBezTo>
                  <a:cubicBezTo>
                    <a:pt x="17" y="20"/>
                    <a:pt x="17" y="20"/>
                    <a:pt x="16" y="19"/>
                  </a:cubicBezTo>
                  <a:cubicBezTo>
                    <a:pt x="14" y="16"/>
                    <a:pt x="13" y="14"/>
                    <a:pt x="13" y="11"/>
                  </a:cubicBezTo>
                  <a:cubicBezTo>
                    <a:pt x="14" y="12"/>
                    <a:pt x="14" y="12"/>
                    <a:pt x="14" y="12"/>
                  </a:cubicBezTo>
                  <a:cubicBezTo>
                    <a:pt x="10" y="13"/>
                    <a:pt x="6" y="13"/>
                    <a:pt x="4" y="12"/>
                  </a:cubicBezTo>
                  <a:cubicBezTo>
                    <a:pt x="1" y="12"/>
                    <a:pt x="0" y="11"/>
                    <a:pt x="0" y="11"/>
                  </a:cubicBezTo>
                  <a:cubicBezTo>
                    <a:pt x="0" y="11"/>
                    <a:pt x="5" y="13"/>
                    <a:pt x="14" y="11"/>
                  </a:cubicBezTo>
                  <a:cubicBezTo>
                    <a:pt x="14" y="10"/>
                    <a:pt x="14" y="10"/>
                    <a:pt x="14" y="10"/>
                  </a:cubicBezTo>
                  <a:cubicBezTo>
                    <a:pt x="14" y="11"/>
                    <a:pt x="14" y="11"/>
                    <a:pt x="14" y="11"/>
                  </a:cubicBezTo>
                  <a:cubicBezTo>
                    <a:pt x="15" y="13"/>
                    <a:pt x="16" y="16"/>
                    <a:pt x="18" y="18"/>
                  </a:cubicBezTo>
                  <a:cubicBezTo>
                    <a:pt x="18" y="18"/>
                    <a:pt x="19" y="19"/>
                    <a:pt x="18" y="20"/>
                  </a:cubicBezTo>
                  <a:cubicBezTo>
                    <a:pt x="18" y="22"/>
                    <a:pt x="17" y="22"/>
                    <a:pt x="16" y="22"/>
                  </a:cubicBezTo>
                  <a:cubicBezTo>
                    <a:pt x="15" y="23"/>
                    <a:pt x="14" y="24"/>
                    <a:pt x="13" y="25"/>
                  </a:cubicBezTo>
                  <a:cubicBezTo>
                    <a:pt x="13" y="25"/>
                    <a:pt x="13" y="25"/>
                    <a:pt x="13" y="25"/>
                  </a:cubicBezTo>
                  <a:cubicBezTo>
                    <a:pt x="12" y="27"/>
                    <a:pt x="13" y="30"/>
                    <a:pt x="15" y="33"/>
                  </a:cubicBezTo>
                  <a:cubicBezTo>
                    <a:pt x="13" y="32"/>
                    <a:pt x="13" y="32"/>
                    <a:pt x="13" y="32"/>
                  </a:cubicBezTo>
                  <a:cubicBezTo>
                    <a:pt x="15" y="31"/>
                    <a:pt x="18" y="29"/>
                    <a:pt x="20" y="27"/>
                  </a:cubicBezTo>
                  <a:cubicBezTo>
                    <a:pt x="22" y="25"/>
                    <a:pt x="24" y="23"/>
                    <a:pt x="27" y="22"/>
                  </a:cubicBezTo>
                  <a:cubicBezTo>
                    <a:pt x="26" y="22"/>
                    <a:pt x="26" y="22"/>
                    <a:pt x="26" y="22"/>
                  </a:cubicBezTo>
                  <a:cubicBezTo>
                    <a:pt x="26" y="20"/>
                    <a:pt x="26" y="17"/>
                    <a:pt x="26" y="15"/>
                  </a:cubicBezTo>
                  <a:cubicBezTo>
                    <a:pt x="26" y="15"/>
                    <a:pt x="26" y="15"/>
                    <a:pt x="26" y="15"/>
                  </a:cubicBezTo>
                  <a:cubicBezTo>
                    <a:pt x="25" y="12"/>
                    <a:pt x="24" y="10"/>
                    <a:pt x="22" y="8"/>
                  </a:cubicBezTo>
                  <a:cubicBezTo>
                    <a:pt x="22" y="7"/>
                    <a:pt x="21" y="5"/>
                    <a:pt x="20" y="4"/>
                  </a:cubicBezTo>
                  <a:cubicBezTo>
                    <a:pt x="20" y="4"/>
                    <a:pt x="20" y="3"/>
                    <a:pt x="19" y="3"/>
                  </a:cubicBezTo>
                  <a:cubicBezTo>
                    <a:pt x="19" y="2"/>
                    <a:pt x="19" y="2"/>
                    <a:pt x="19" y="2"/>
                  </a:cubicBezTo>
                  <a:cubicBezTo>
                    <a:pt x="19" y="2"/>
                    <a:pt x="19" y="2"/>
                    <a:pt x="19" y="2"/>
                  </a:cubicBezTo>
                  <a:cubicBezTo>
                    <a:pt x="19" y="2"/>
                    <a:pt x="19" y="2"/>
                    <a:pt x="19" y="2"/>
                  </a:cubicBezTo>
                  <a:cubicBezTo>
                    <a:pt x="19" y="2"/>
                    <a:pt x="19" y="2"/>
                    <a:pt x="19" y="2"/>
                  </a:cubicBezTo>
                  <a:cubicBezTo>
                    <a:pt x="19" y="1"/>
                    <a:pt x="19" y="1"/>
                    <a:pt x="19" y="1"/>
                  </a:cubicBezTo>
                  <a:cubicBezTo>
                    <a:pt x="19" y="1"/>
                    <a:pt x="19" y="1"/>
                    <a:pt x="19" y="1"/>
                  </a:cubicBezTo>
                  <a:cubicBezTo>
                    <a:pt x="19" y="2"/>
                    <a:pt x="19" y="2"/>
                    <a:pt x="19" y="2"/>
                  </a:cubicBezTo>
                  <a:cubicBezTo>
                    <a:pt x="14" y="2"/>
                    <a:pt x="10" y="2"/>
                    <a:pt x="7" y="2"/>
                  </a:cubicBezTo>
                  <a:cubicBezTo>
                    <a:pt x="4" y="1"/>
                    <a:pt x="3" y="1"/>
                    <a:pt x="3" y="1"/>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225"/>
            <p:cNvSpPr/>
            <p:nvPr/>
          </p:nvSpPr>
          <p:spPr bwMode="auto">
            <a:xfrm>
              <a:off x="2762" y="2791"/>
              <a:ext cx="9" cy="26"/>
            </a:xfrm>
            <a:custGeom>
              <a:avLst/>
              <a:gdLst>
                <a:gd name="T0" fmla="*/ 3 w 4"/>
                <a:gd name="T1" fmla="*/ 1 h 11"/>
                <a:gd name="T2" fmla="*/ 2 w 4"/>
                <a:gd name="T3" fmla="*/ 6 h 11"/>
                <a:gd name="T4" fmla="*/ 2 w 4"/>
                <a:gd name="T5" fmla="*/ 11 h 11"/>
                <a:gd name="T6" fmla="*/ 0 w 4"/>
                <a:gd name="T7" fmla="*/ 6 h 11"/>
                <a:gd name="T8" fmla="*/ 3 w 4"/>
                <a:gd name="T9" fmla="*/ 1 h 11"/>
              </a:gdLst>
              <a:ahLst/>
              <a:cxnLst>
                <a:cxn ang="0">
                  <a:pos x="T0" y="T1"/>
                </a:cxn>
                <a:cxn ang="0">
                  <a:pos x="T2" y="T3"/>
                </a:cxn>
                <a:cxn ang="0">
                  <a:pos x="T4" y="T5"/>
                </a:cxn>
                <a:cxn ang="0">
                  <a:pos x="T6" y="T7"/>
                </a:cxn>
                <a:cxn ang="0">
                  <a:pos x="T8" y="T9"/>
                </a:cxn>
              </a:cxnLst>
              <a:rect l="0" t="0" r="r" b="b"/>
              <a:pathLst>
                <a:path w="4" h="11">
                  <a:moveTo>
                    <a:pt x="3" y="1"/>
                  </a:moveTo>
                  <a:cubicBezTo>
                    <a:pt x="4" y="1"/>
                    <a:pt x="3" y="3"/>
                    <a:pt x="2" y="6"/>
                  </a:cubicBezTo>
                  <a:cubicBezTo>
                    <a:pt x="2" y="9"/>
                    <a:pt x="2" y="11"/>
                    <a:pt x="2" y="11"/>
                  </a:cubicBezTo>
                  <a:cubicBezTo>
                    <a:pt x="1" y="11"/>
                    <a:pt x="0" y="9"/>
                    <a:pt x="0" y="6"/>
                  </a:cubicBezTo>
                  <a:cubicBezTo>
                    <a:pt x="1" y="2"/>
                    <a:pt x="3" y="0"/>
                    <a:pt x="3" y="1"/>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226"/>
            <p:cNvSpPr/>
            <p:nvPr/>
          </p:nvSpPr>
          <p:spPr bwMode="auto">
            <a:xfrm>
              <a:off x="2745" y="2707"/>
              <a:ext cx="57" cy="98"/>
            </a:xfrm>
            <a:custGeom>
              <a:avLst/>
              <a:gdLst>
                <a:gd name="T0" fmla="*/ 0 w 24"/>
                <a:gd name="T1" fmla="*/ 1 h 41"/>
                <a:gd name="T2" fmla="*/ 9 w 24"/>
                <a:gd name="T3" fmla="*/ 0 h 41"/>
                <a:gd name="T4" fmla="*/ 19 w 24"/>
                <a:gd name="T5" fmla="*/ 1 h 41"/>
                <a:gd name="T6" fmla="*/ 20 w 24"/>
                <a:gd name="T7" fmla="*/ 3 h 41"/>
                <a:gd name="T8" fmla="*/ 21 w 24"/>
                <a:gd name="T9" fmla="*/ 4 h 41"/>
                <a:gd name="T10" fmla="*/ 21 w 24"/>
                <a:gd name="T11" fmla="*/ 7 h 41"/>
                <a:gd name="T12" fmla="*/ 23 w 24"/>
                <a:gd name="T13" fmla="*/ 13 h 41"/>
                <a:gd name="T14" fmla="*/ 22 w 24"/>
                <a:gd name="T15" fmla="*/ 34 h 41"/>
                <a:gd name="T16" fmla="*/ 18 w 24"/>
                <a:gd name="T17" fmla="*/ 41 h 41"/>
                <a:gd name="T18" fmla="*/ 21 w 24"/>
                <a:gd name="T19" fmla="*/ 33 h 41"/>
                <a:gd name="T20" fmla="*/ 21 w 24"/>
                <a:gd name="T21" fmla="*/ 13 h 41"/>
                <a:gd name="T22" fmla="*/ 19 w 24"/>
                <a:gd name="T23" fmla="*/ 7 h 41"/>
                <a:gd name="T24" fmla="*/ 19 w 24"/>
                <a:gd name="T25" fmla="*/ 5 h 41"/>
                <a:gd name="T26" fmla="*/ 18 w 24"/>
                <a:gd name="T27" fmla="*/ 4 h 41"/>
                <a:gd name="T28" fmla="*/ 18 w 24"/>
                <a:gd name="T29" fmla="*/ 3 h 41"/>
                <a:gd name="T30" fmla="*/ 9 w 24"/>
                <a:gd name="T31" fmla="*/ 2 h 41"/>
                <a:gd name="T32" fmla="*/ 3 w 24"/>
                <a:gd name="T33" fmla="*/ 1 h 41"/>
                <a:gd name="T34" fmla="*/ 0 w 24"/>
                <a:gd name="T35" fmla="*/ 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41">
                  <a:moveTo>
                    <a:pt x="0" y="1"/>
                  </a:moveTo>
                  <a:cubicBezTo>
                    <a:pt x="0" y="1"/>
                    <a:pt x="4" y="0"/>
                    <a:pt x="9" y="0"/>
                  </a:cubicBezTo>
                  <a:cubicBezTo>
                    <a:pt x="12" y="0"/>
                    <a:pt x="15" y="0"/>
                    <a:pt x="19" y="1"/>
                  </a:cubicBezTo>
                  <a:cubicBezTo>
                    <a:pt x="19" y="2"/>
                    <a:pt x="20" y="2"/>
                    <a:pt x="20" y="3"/>
                  </a:cubicBezTo>
                  <a:cubicBezTo>
                    <a:pt x="20" y="3"/>
                    <a:pt x="20" y="4"/>
                    <a:pt x="21" y="4"/>
                  </a:cubicBezTo>
                  <a:cubicBezTo>
                    <a:pt x="21" y="5"/>
                    <a:pt x="21" y="6"/>
                    <a:pt x="21" y="7"/>
                  </a:cubicBezTo>
                  <a:cubicBezTo>
                    <a:pt x="22" y="9"/>
                    <a:pt x="23" y="11"/>
                    <a:pt x="23" y="13"/>
                  </a:cubicBezTo>
                  <a:cubicBezTo>
                    <a:pt x="24" y="21"/>
                    <a:pt x="24" y="28"/>
                    <a:pt x="22" y="34"/>
                  </a:cubicBezTo>
                  <a:cubicBezTo>
                    <a:pt x="20" y="39"/>
                    <a:pt x="18" y="41"/>
                    <a:pt x="18" y="41"/>
                  </a:cubicBezTo>
                  <a:cubicBezTo>
                    <a:pt x="17" y="41"/>
                    <a:pt x="19" y="38"/>
                    <a:pt x="21" y="33"/>
                  </a:cubicBezTo>
                  <a:cubicBezTo>
                    <a:pt x="22" y="28"/>
                    <a:pt x="22" y="21"/>
                    <a:pt x="21" y="13"/>
                  </a:cubicBezTo>
                  <a:cubicBezTo>
                    <a:pt x="20" y="11"/>
                    <a:pt x="20" y="9"/>
                    <a:pt x="19" y="7"/>
                  </a:cubicBezTo>
                  <a:cubicBezTo>
                    <a:pt x="19" y="7"/>
                    <a:pt x="19" y="6"/>
                    <a:pt x="19" y="5"/>
                  </a:cubicBezTo>
                  <a:cubicBezTo>
                    <a:pt x="19" y="4"/>
                    <a:pt x="18" y="4"/>
                    <a:pt x="18" y="4"/>
                  </a:cubicBezTo>
                  <a:cubicBezTo>
                    <a:pt x="18" y="3"/>
                    <a:pt x="18" y="3"/>
                    <a:pt x="18" y="3"/>
                  </a:cubicBezTo>
                  <a:cubicBezTo>
                    <a:pt x="15" y="2"/>
                    <a:pt x="11" y="2"/>
                    <a:pt x="9" y="2"/>
                  </a:cubicBezTo>
                  <a:cubicBezTo>
                    <a:pt x="6" y="1"/>
                    <a:pt x="4" y="1"/>
                    <a:pt x="3" y="1"/>
                  </a:cubicBezTo>
                  <a:cubicBezTo>
                    <a:pt x="1" y="1"/>
                    <a:pt x="0" y="1"/>
                    <a:pt x="0" y="1"/>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227"/>
            <p:cNvSpPr/>
            <p:nvPr/>
          </p:nvSpPr>
          <p:spPr bwMode="auto">
            <a:xfrm>
              <a:off x="2642" y="2674"/>
              <a:ext cx="201" cy="195"/>
            </a:xfrm>
            <a:custGeom>
              <a:avLst/>
              <a:gdLst>
                <a:gd name="T0" fmla="*/ 1 w 84"/>
                <a:gd name="T1" fmla="*/ 71 h 82"/>
                <a:gd name="T2" fmla="*/ 7 w 84"/>
                <a:gd name="T3" fmla="*/ 52 h 82"/>
                <a:gd name="T4" fmla="*/ 17 w 84"/>
                <a:gd name="T5" fmla="*/ 22 h 82"/>
                <a:gd name="T6" fmla="*/ 25 w 84"/>
                <a:gd name="T7" fmla="*/ 14 h 82"/>
                <a:gd name="T8" fmla="*/ 38 w 84"/>
                <a:gd name="T9" fmla="*/ 13 h 82"/>
                <a:gd name="T10" fmla="*/ 45 w 84"/>
                <a:gd name="T11" fmla="*/ 7 h 82"/>
                <a:gd name="T12" fmla="*/ 51 w 84"/>
                <a:gd name="T13" fmla="*/ 2 h 82"/>
                <a:gd name="T14" fmla="*/ 57 w 84"/>
                <a:gd name="T15" fmla="*/ 1 h 82"/>
                <a:gd name="T16" fmla="*/ 65 w 84"/>
                <a:gd name="T17" fmla="*/ 4 h 82"/>
                <a:gd name="T18" fmla="*/ 76 w 84"/>
                <a:gd name="T19" fmla="*/ 10 h 82"/>
                <a:gd name="T20" fmla="*/ 77 w 84"/>
                <a:gd name="T21" fmla="*/ 11 h 82"/>
                <a:gd name="T22" fmla="*/ 84 w 84"/>
                <a:gd name="T23" fmla="*/ 28 h 82"/>
                <a:gd name="T24" fmla="*/ 78 w 84"/>
                <a:gd name="T25" fmla="*/ 30 h 82"/>
                <a:gd name="T26" fmla="*/ 67 w 84"/>
                <a:gd name="T27" fmla="*/ 22 h 82"/>
                <a:gd name="T28" fmla="*/ 69 w 84"/>
                <a:gd name="T29" fmla="*/ 43 h 82"/>
                <a:gd name="T30" fmla="*/ 68 w 84"/>
                <a:gd name="T31" fmla="*/ 53 h 82"/>
                <a:gd name="T32" fmla="*/ 65 w 84"/>
                <a:gd name="T33" fmla="*/ 57 h 82"/>
                <a:gd name="T34" fmla="*/ 61 w 84"/>
                <a:gd name="T35" fmla="*/ 55 h 82"/>
                <a:gd name="T36" fmla="*/ 55 w 84"/>
                <a:gd name="T37" fmla="*/ 61 h 82"/>
                <a:gd name="T38" fmla="*/ 53 w 84"/>
                <a:gd name="T39" fmla="*/ 60 h 82"/>
                <a:gd name="T40" fmla="*/ 46 w 84"/>
                <a:gd name="T41" fmla="*/ 71 h 82"/>
                <a:gd name="T42" fmla="*/ 34 w 84"/>
                <a:gd name="T43" fmla="*/ 81 h 82"/>
                <a:gd name="T44" fmla="*/ 33 w 84"/>
                <a:gd name="T45" fmla="*/ 81 h 82"/>
                <a:gd name="T46" fmla="*/ 45 w 84"/>
                <a:gd name="T47" fmla="*/ 70 h 82"/>
                <a:gd name="T48" fmla="*/ 52 w 84"/>
                <a:gd name="T49" fmla="*/ 58 h 82"/>
                <a:gd name="T50" fmla="*/ 55 w 84"/>
                <a:gd name="T51" fmla="*/ 60 h 82"/>
                <a:gd name="T52" fmla="*/ 60 w 84"/>
                <a:gd name="T53" fmla="*/ 54 h 82"/>
                <a:gd name="T54" fmla="*/ 61 w 84"/>
                <a:gd name="T55" fmla="*/ 54 h 82"/>
                <a:gd name="T56" fmla="*/ 67 w 84"/>
                <a:gd name="T57" fmla="*/ 52 h 82"/>
                <a:gd name="T58" fmla="*/ 67 w 84"/>
                <a:gd name="T59" fmla="*/ 43 h 82"/>
                <a:gd name="T60" fmla="*/ 66 w 84"/>
                <a:gd name="T61" fmla="*/ 19 h 82"/>
                <a:gd name="T62" fmla="*/ 74 w 84"/>
                <a:gd name="T63" fmla="*/ 27 h 82"/>
                <a:gd name="T64" fmla="*/ 81 w 84"/>
                <a:gd name="T65" fmla="*/ 27 h 82"/>
                <a:gd name="T66" fmla="*/ 75 w 84"/>
                <a:gd name="T67" fmla="*/ 12 h 82"/>
                <a:gd name="T68" fmla="*/ 74 w 84"/>
                <a:gd name="T69" fmla="*/ 11 h 82"/>
                <a:gd name="T70" fmla="*/ 59 w 84"/>
                <a:gd name="T71" fmla="*/ 4 h 82"/>
                <a:gd name="T72" fmla="*/ 53 w 84"/>
                <a:gd name="T73" fmla="*/ 4 h 82"/>
                <a:gd name="T74" fmla="*/ 46 w 84"/>
                <a:gd name="T75" fmla="*/ 8 h 82"/>
                <a:gd name="T76" fmla="*/ 38 w 84"/>
                <a:gd name="T77" fmla="*/ 14 h 82"/>
                <a:gd name="T78" fmla="*/ 30 w 84"/>
                <a:gd name="T79" fmla="*/ 15 h 82"/>
                <a:gd name="T80" fmla="*/ 18 w 84"/>
                <a:gd name="T81" fmla="*/ 22 h 82"/>
                <a:gd name="T82" fmla="*/ 8 w 84"/>
                <a:gd name="T83" fmla="*/ 52 h 82"/>
                <a:gd name="T84" fmla="*/ 1 w 84"/>
                <a:gd name="T85"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82">
                  <a:moveTo>
                    <a:pt x="0" y="72"/>
                  </a:moveTo>
                  <a:cubicBezTo>
                    <a:pt x="0" y="72"/>
                    <a:pt x="0" y="72"/>
                    <a:pt x="1" y="71"/>
                  </a:cubicBezTo>
                  <a:cubicBezTo>
                    <a:pt x="1" y="70"/>
                    <a:pt x="1" y="69"/>
                    <a:pt x="2" y="67"/>
                  </a:cubicBezTo>
                  <a:cubicBezTo>
                    <a:pt x="3" y="63"/>
                    <a:pt x="5" y="58"/>
                    <a:pt x="7" y="52"/>
                  </a:cubicBezTo>
                  <a:cubicBezTo>
                    <a:pt x="9" y="45"/>
                    <a:pt x="12" y="37"/>
                    <a:pt x="14" y="29"/>
                  </a:cubicBezTo>
                  <a:cubicBezTo>
                    <a:pt x="15" y="26"/>
                    <a:pt x="16" y="24"/>
                    <a:pt x="17" y="22"/>
                  </a:cubicBezTo>
                  <a:cubicBezTo>
                    <a:pt x="17" y="19"/>
                    <a:pt x="19" y="17"/>
                    <a:pt x="21" y="15"/>
                  </a:cubicBezTo>
                  <a:cubicBezTo>
                    <a:pt x="22" y="14"/>
                    <a:pt x="24" y="14"/>
                    <a:pt x="25" y="14"/>
                  </a:cubicBezTo>
                  <a:cubicBezTo>
                    <a:pt x="27" y="13"/>
                    <a:pt x="28" y="13"/>
                    <a:pt x="29" y="13"/>
                  </a:cubicBezTo>
                  <a:cubicBezTo>
                    <a:pt x="32" y="13"/>
                    <a:pt x="35" y="13"/>
                    <a:pt x="38" y="13"/>
                  </a:cubicBezTo>
                  <a:cubicBezTo>
                    <a:pt x="37" y="13"/>
                    <a:pt x="37" y="13"/>
                    <a:pt x="37" y="13"/>
                  </a:cubicBezTo>
                  <a:cubicBezTo>
                    <a:pt x="40" y="11"/>
                    <a:pt x="42" y="9"/>
                    <a:pt x="45" y="7"/>
                  </a:cubicBezTo>
                  <a:cubicBezTo>
                    <a:pt x="47" y="6"/>
                    <a:pt x="48" y="5"/>
                    <a:pt x="49" y="4"/>
                  </a:cubicBezTo>
                  <a:cubicBezTo>
                    <a:pt x="51" y="2"/>
                    <a:pt x="51" y="2"/>
                    <a:pt x="51" y="2"/>
                  </a:cubicBezTo>
                  <a:cubicBezTo>
                    <a:pt x="52" y="2"/>
                    <a:pt x="53" y="1"/>
                    <a:pt x="54" y="1"/>
                  </a:cubicBezTo>
                  <a:cubicBezTo>
                    <a:pt x="55" y="0"/>
                    <a:pt x="56" y="0"/>
                    <a:pt x="57" y="1"/>
                  </a:cubicBezTo>
                  <a:cubicBezTo>
                    <a:pt x="58" y="1"/>
                    <a:pt x="59" y="1"/>
                    <a:pt x="60" y="2"/>
                  </a:cubicBezTo>
                  <a:cubicBezTo>
                    <a:pt x="61" y="3"/>
                    <a:pt x="63" y="4"/>
                    <a:pt x="65" y="4"/>
                  </a:cubicBezTo>
                  <a:cubicBezTo>
                    <a:pt x="68" y="6"/>
                    <a:pt x="71" y="8"/>
                    <a:pt x="74" y="10"/>
                  </a:cubicBezTo>
                  <a:cubicBezTo>
                    <a:pt x="76" y="10"/>
                    <a:pt x="76" y="10"/>
                    <a:pt x="76" y="10"/>
                  </a:cubicBezTo>
                  <a:cubicBezTo>
                    <a:pt x="76" y="11"/>
                    <a:pt x="76" y="11"/>
                    <a:pt x="76" y="11"/>
                  </a:cubicBezTo>
                  <a:cubicBezTo>
                    <a:pt x="77" y="11"/>
                    <a:pt x="77" y="11"/>
                    <a:pt x="77" y="11"/>
                  </a:cubicBezTo>
                  <a:cubicBezTo>
                    <a:pt x="79" y="17"/>
                    <a:pt x="81" y="22"/>
                    <a:pt x="83" y="27"/>
                  </a:cubicBezTo>
                  <a:cubicBezTo>
                    <a:pt x="84" y="28"/>
                    <a:pt x="84" y="28"/>
                    <a:pt x="84" y="28"/>
                  </a:cubicBezTo>
                  <a:cubicBezTo>
                    <a:pt x="83" y="28"/>
                    <a:pt x="83" y="28"/>
                    <a:pt x="83" y="28"/>
                  </a:cubicBezTo>
                  <a:cubicBezTo>
                    <a:pt x="81" y="30"/>
                    <a:pt x="80" y="30"/>
                    <a:pt x="78" y="30"/>
                  </a:cubicBezTo>
                  <a:cubicBezTo>
                    <a:pt x="76" y="30"/>
                    <a:pt x="75" y="30"/>
                    <a:pt x="73" y="29"/>
                  </a:cubicBezTo>
                  <a:cubicBezTo>
                    <a:pt x="71" y="27"/>
                    <a:pt x="69" y="25"/>
                    <a:pt x="67" y="22"/>
                  </a:cubicBezTo>
                  <a:cubicBezTo>
                    <a:pt x="69" y="22"/>
                    <a:pt x="69" y="22"/>
                    <a:pt x="69" y="22"/>
                  </a:cubicBezTo>
                  <a:cubicBezTo>
                    <a:pt x="69" y="29"/>
                    <a:pt x="69" y="36"/>
                    <a:pt x="69" y="43"/>
                  </a:cubicBezTo>
                  <a:cubicBezTo>
                    <a:pt x="69" y="45"/>
                    <a:pt x="69" y="46"/>
                    <a:pt x="69" y="48"/>
                  </a:cubicBezTo>
                  <a:cubicBezTo>
                    <a:pt x="69" y="50"/>
                    <a:pt x="69" y="51"/>
                    <a:pt x="68" y="53"/>
                  </a:cubicBezTo>
                  <a:cubicBezTo>
                    <a:pt x="67" y="55"/>
                    <a:pt x="67" y="55"/>
                    <a:pt x="67" y="55"/>
                  </a:cubicBezTo>
                  <a:cubicBezTo>
                    <a:pt x="66" y="56"/>
                    <a:pt x="66" y="57"/>
                    <a:pt x="65" y="57"/>
                  </a:cubicBezTo>
                  <a:cubicBezTo>
                    <a:pt x="63" y="57"/>
                    <a:pt x="61" y="57"/>
                    <a:pt x="60" y="55"/>
                  </a:cubicBezTo>
                  <a:cubicBezTo>
                    <a:pt x="61" y="55"/>
                    <a:pt x="61" y="55"/>
                    <a:pt x="61" y="55"/>
                  </a:cubicBezTo>
                  <a:cubicBezTo>
                    <a:pt x="60" y="57"/>
                    <a:pt x="59" y="58"/>
                    <a:pt x="57" y="60"/>
                  </a:cubicBezTo>
                  <a:cubicBezTo>
                    <a:pt x="57" y="60"/>
                    <a:pt x="56" y="61"/>
                    <a:pt x="55" y="61"/>
                  </a:cubicBezTo>
                  <a:cubicBezTo>
                    <a:pt x="54" y="61"/>
                    <a:pt x="52" y="61"/>
                    <a:pt x="52" y="60"/>
                  </a:cubicBezTo>
                  <a:cubicBezTo>
                    <a:pt x="53" y="60"/>
                    <a:pt x="53" y="60"/>
                    <a:pt x="53" y="60"/>
                  </a:cubicBezTo>
                  <a:cubicBezTo>
                    <a:pt x="52" y="62"/>
                    <a:pt x="51" y="64"/>
                    <a:pt x="50" y="66"/>
                  </a:cubicBezTo>
                  <a:cubicBezTo>
                    <a:pt x="49" y="68"/>
                    <a:pt x="47" y="70"/>
                    <a:pt x="46" y="71"/>
                  </a:cubicBezTo>
                  <a:cubicBezTo>
                    <a:pt x="43" y="74"/>
                    <a:pt x="41" y="76"/>
                    <a:pt x="39" y="77"/>
                  </a:cubicBezTo>
                  <a:cubicBezTo>
                    <a:pt x="37" y="79"/>
                    <a:pt x="35" y="80"/>
                    <a:pt x="34" y="81"/>
                  </a:cubicBezTo>
                  <a:cubicBezTo>
                    <a:pt x="33" y="82"/>
                    <a:pt x="32" y="82"/>
                    <a:pt x="32" y="82"/>
                  </a:cubicBezTo>
                  <a:cubicBezTo>
                    <a:pt x="32" y="82"/>
                    <a:pt x="32" y="82"/>
                    <a:pt x="33" y="81"/>
                  </a:cubicBezTo>
                  <a:cubicBezTo>
                    <a:pt x="35" y="80"/>
                    <a:pt x="36" y="79"/>
                    <a:pt x="38" y="77"/>
                  </a:cubicBezTo>
                  <a:cubicBezTo>
                    <a:pt x="40" y="75"/>
                    <a:pt x="43" y="73"/>
                    <a:pt x="45" y="70"/>
                  </a:cubicBezTo>
                  <a:cubicBezTo>
                    <a:pt x="48" y="68"/>
                    <a:pt x="49" y="63"/>
                    <a:pt x="52" y="59"/>
                  </a:cubicBezTo>
                  <a:cubicBezTo>
                    <a:pt x="52" y="58"/>
                    <a:pt x="52" y="58"/>
                    <a:pt x="52" y="58"/>
                  </a:cubicBezTo>
                  <a:cubicBezTo>
                    <a:pt x="53" y="59"/>
                    <a:pt x="53" y="59"/>
                    <a:pt x="53" y="59"/>
                  </a:cubicBezTo>
                  <a:cubicBezTo>
                    <a:pt x="53" y="59"/>
                    <a:pt x="54" y="60"/>
                    <a:pt x="55" y="60"/>
                  </a:cubicBezTo>
                  <a:cubicBezTo>
                    <a:pt x="55" y="60"/>
                    <a:pt x="56" y="59"/>
                    <a:pt x="56" y="59"/>
                  </a:cubicBezTo>
                  <a:cubicBezTo>
                    <a:pt x="58" y="57"/>
                    <a:pt x="59" y="56"/>
                    <a:pt x="60" y="54"/>
                  </a:cubicBezTo>
                  <a:cubicBezTo>
                    <a:pt x="61" y="53"/>
                    <a:pt x="61" y="53"/>
                    <a:pt x="61" y="53"/>
                  </a:cubicBezTo>
                  <a:cubicBezTo>
                    <a:pt x="61" y="54"/>
                    <a:pt x="61" y="54"/>
                    <a:pt x="61" y="54"/>
                  </a:cubicBezTo>
                  <a:cubicBezTo>
                    <a:pt x="62" y="55"/>
                    <a:pt x="63" y="56"/>
                    <a:pt x="64" y="55"/>
                  </a:cubicBezTo>
                  <a:cubicBezTo>
                    <a:pt x="65" y="55"/>
                    <a:pt x="66" y="54"/>
                    <a:pt x="67" y="52"/>
                  </a:cubicBezTo>
                  <a:cubicBezTo>
                    <a:pt x="67" y="51"/>
                    <a:pt x="67" y="50"/>
                    <a:pt x="67" y="48"/>
                  </a:cubicBezTo>
                  <a:cubicBezTo>
                    <a:pt x="67" y="46"/>
                    <a:pt x="67" y="45"/>
                    <a:pt x="67" y="43"/>
                  </a:cubicBezTo>
                  <a:cubicBezTo>
                    <a:pt x="67" y="36"/>
                    <a:pt x="67" y="29"/>
                    <a:pt x="67" y="22"/>
                  </a:cubicBezTo>
                  <a:cubicBezTo>
                    <a:pt x="66" y="19"/>
                    <a:pt x="66" y="19"/>
                    <a:pt x="66" y="19"/>
                  </a:cubicBezTo>
                  <a:cubicBezTo>
                    <a:pt x="68" y="21"/>
                    <a:pt x="68" y="21"/>
                    <a:pt x="68" y="21"/>
                  </a:cubicBezTo>
                  <a:cubicBezTo>
                    <a:pt x="70" y="23"/>
                    <a:pt x="72" y="25"/>
                    <a:pt x="74" y="27"/>
                  </a:cubicBezTo>
                  <a:cubicBezTo>
                    <a:pt x="76" y="28"/>
                    <a:pt x="77" y="28"/>
                    <a:pt x="78" y="28"/>
                  </a:cubicBezTo>
                  <a:cubicBezTo>
                    <a:pt x="79" y="28"/>
                    <a:pt x="81" y="28"/>
                    <a:pt x="81" y="27"/>
                  </a:cubicBezTo>
                  <a:cubicBezTo>
                    <a:pt x="81" y="28"/>
                    <a:pt x="81" y="28"/>
                    <a:pt x="81" y="28"/>
                  </a:cubicBezTo>
                  <a:cubicBezTo>
                    <a:pt x="79" y="23"/>
                    <a:pt x="77" y="17"/>
                    <a:pt x="75" y="12"/>
                  </a:cubicBezTo>
                  <a:cubicBezTo>
                    <a:pt x="75" y="12"/>
                    <a:pt x="75" y="12"/>
                    <a:pt x="75" y="12"/>
                  </a:cubicBezTo>
                  <a:cubicBezTo>
                    <a:pt x="74" y="11"/>
                    <a:pt x="74" y="11"/>
                    <a:pt x="74" y="11"/>
                  </a:cubicBezTo>
                  <a:cubicBezTo>
                    <a:pt x="70" y="10"/>
                    <a:pt x="67" y="8"/>
                    <a:pt x="64" y="6"/>
                  </a:cubicBezTo>
                  <a:cubicBezTo>
                    <a:pt x="62" y="5"/>
                    <a:pt x="60" y="5"/>
                    <a:pt x="59" y="4"/>
                  </a:cubicBezTo>
                  <a:cubicBezTo>
                    <a:pt x="57" y="3"/>
                    <a:pt x="56" y="2"/>
                    <a:pt x="55" y="3"/>
                  </a:cubicBezTo>
                  <a:cubicBezTo>
                    <a:pt x="54" y="3"/>
                    <a:pt x="53" y="3"/>
                    <a:pt x="53" y="4"/>
                  </a:cubicBezTo>
                  <a:cubicBezTo>
                    <a:pt x="51" y="5"/>
                    <a:pt x="51" y="5"/>
                    <a:pt x="51" y="5"/>
                  </a:cubicBezTo>
                  <a:cubicBezTo>
                    <a:pt x="49" y="6"/>
                    <a:pt x="48" y="7"/>
                    <a:pt x="46" y="8"/>
                  </a:cubicBezTo>
                  <a:cubicBezTo>
                    <a:pt x="44" y="10"/>
                    <a:pt x="41" y="12"/>
                    <a:pt x="38" y="14"/>
                  </a:cubicBezTo>
                  <a:cubicBezTo>
                    <a:pt x="38" y="14"/>
                    <a:pt x="38" y="14"/>
                    <a:pt x="38" y="14"/>
                  </a:cubicBezTo>
                  <a:cubicBezTo>
                    <a:pt x="38" y="15"/>
                    <a:pt x="38" y="15"/>
                    <a:pt x="38" y="15"/>
                  </a:cubicBezTo>
                  <a:cubicBezTo>
                    <a:pt x="35" y="15"/>
                    <a:pt x="32" y="15"/>
                    <a:pt x="30" y="15"/>
                  </a:cubicBezTo>
                  <a:cubicBezTo>
                    <a:pt x="27" y="15"/>
                    <a:pt x="24" y="15"/>
                    <a:pt x="22" y="17"/>
                  </a:cubicBezTo>
                  <a:cubicBezTo>
                    <a:pt x="20" y="18"/>
                    <a:pt x="19" y="20"/>
                    <a:pt x="18" y="22"/>
                  </a:cubicBezTo>
                  <a:cubicBezTo>
                    <a:pt x="18" y="25"/>
                    <a:pt x="17" y="27"/>
                    <a:pt x="16" y="29"/>
                  </a:cubicBezTo>
                  <a:cubicBezTo>
                    <a:pt x="13" y="38"/>
                    <a:pt x="10" y="46"/>
                    <a:pt x="8" y="52"/>
                  </a:cubicBezTo>
                  <a:cubicBezTo>
                    <a:pt x="6" y="58"/>
                    <a:pt x="4" y="63"/>
                    <a:pt x="2" y="67"/>
                  </a:cubicBezTo>
                  <a:cubicBezTo>
                    <a:pt x="2" y="69"/>
                    <a:pt x="1" y="70"/>
                    <a:pt x="1" y="71"/>
                  </a:cubicBezTo>
                  <a:cubicBezTo>
                    <a:pt x="1" y="72"/>
                    <a:pt x="0" y="72"/>
                    <a:pt x="0" y="72"/>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1793033" y="784634"/>
            <a:ext cx="5557934" cy="3754875"/>
            <a:chOff x="1445220" y="1274538"/>
            <a:chExt cx="5557934" cy="3754875"/>
          </a:xfrm>
        </p:grpSpPr>
        <p:sp>
          <p:nvSpPr>
            <p:cNvPr id="6" name="Rectangle: Rounded Corners 5"/>
            <p:cNvSpPr/>
            <p:nvPr/>
          </p:nvSpPr>
          <p:spPr>
            <a:xfrm>
              <a:off x="1445220" y="1274538"/>
              <a:ext cx="5557933" cy="3754874"/>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95621" y="1274539"/>
              <a:ext cx="5507533" cy="375487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Think about the design of your app for a moment. The establishments you track each have lots of data: Name, location and availability of child-friendly options. Record types use fields to define the various pieces of data each record contains.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Under Schema, select Record Types and then New Type to add a new record type.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Name your new record type Establishment, then press Enter.</a:t>
              </a:r>
              <a:endParaRPr lang="en-US" dirty="0">
                <a:latin typeface="Times New Roman" panose="02020603050405020304" pitchFamily="18" charset="0"/>
                <a:cs typeface="Times New Roman" panose="02020603050405020304" pitchFamily="18" charset="0"/>
              </a:endParaRPr>
            </a:p>
          </p:txBody>
        </p:sp>
      </p:gr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5532" y="2510790"/>
            <a:ext cx="5263336" cy="1737084"/>
          </a:xfrm>
          <a:prstGeom prst="roundRect">
            <a:avLst>
              <a:gd name="adj" fmla="val 6139"/>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2" name="Group 1"/>
          <p:cNvGrpSpPr/>
          <p:nvPr/>
        </p:nvGrpSpPr>
        <p:grpSpPr>
          <a:xfrm>
            <a:off x="699035" y="1158240"/>
            <a:ext cx="7745929" cy="3108544"/>
            <a:chOff x="810054" y="906780"/>
            <a:chExt cx="7745929" cy="3108544"/>
          </a:xfrm>
        </p:grpSpPr>
        <p:grpSp>
          <p:nvGrpSpPr>
            <p:cNvPr id="7" name="Group 6"/>
            <p:cNvGrpSpPr/>
            <p:nvPr/>
          </p:nvGrpSpPr>
          <p:grpSpPr>
            <a:xfrm>
              <a:off x="810054" y="906780"/>
              <a:ext cx="3205688" cy="3108544"/>
              <a:chOff x="1445221" y="1274538"/>
              <a:chExt cx="3205688" cy="3108544"/>
            </a:xfrm>
          </p:grpSpPr>
          <p:sp>
            <p:nvSpPr>
              <p:cNvPr id="6" name="Rectangle: Rounded Corners 5"/>
              <p:cNvSpPr/>
              <p:nvPr/>
            </p:nvSpPr>
            <p:spPr>
              <a:xfrm>
                <a:off x="1445221" y="1274538"/>
                <a:ext cx="3205688" cy="3108543"/>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1495622" y="1274539"/>
                <a:ext cx="3155286" cy="3108543"/>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You’ll see a row of system fields, automatically created for every record type. Each one has a Field Name, a Field Type and an Index.</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Of course, you can add your own fields. Start by selecting Add Field, call it name, and set the Field Type to String.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Repeat until you have added all these fields: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Click Save at the bottom of the page to save your new record type.</a:t>
                </a:r>
                <a:endParaRPr lang="en-US" dirty="0">
                  <a:latin typeface="Times New Roman" panose="02020603050405020304" pitchFamily="18" charset="0"/>
                  <a:cs typeface="Times New Roman" panose="02020603050405020304" pitchFamily="18" charset="0"/>
                </a:endParaRPr>
              </a:p>
            </p:txBody>
          </p:sp>
        </p:gr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06577" y="906780"/>
              <a:ext cx="4249406" cy="3070860"/>
            </a:xfrm>
            <a:prstGeom prst="roundRect">
              <a:avLst>
                <a:gd name="adj" fmla="val 6741"/>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211691" y="61923"/>
            <a:ext cx="2720617"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Getting Started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152" name="Group 151"/>
          <p:cNvGrpSpPr/>
          <p:nvPr/>
        </p:nvGrpSpPr>
        <p:grpSpPr>
          <a:xfrm>
            <a:off x="730073" y="706141"/>
            <a:ext cx="7685590" cy="2015233"/>
            <a:chOff x="630000" y="965675"/>
            <a:chExt cx="7685590" cy="2015233"/>
          </a:xfrm>
        </p:grpSpPr>
        <p:sp>
          <p:nvSpPr>
            <p:cNvPr id="10" name="Rectangle: Top Corners Rounded 9"/>
            <p:cNvSpPr/>
            <p:nvPr/>
          </p:nvSpPr>
          <p:spPr>
            <a:xfrm>
              <a:off x="630000" y="1140551"/>
              <a:ext cx="7685590" cy="1665482"/>
            </a:xfrm>
            <a:prstGeom prst="round2SameRect">
              <a:avLst>
                <a:gd name="adj1" fmla="val 0"/>
                <a:gd name="adj2" fmla="val 0"/>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p:nvGrpSpPr>
          <p:grpSpPr>
            <a:xfrm>
              <a:off x="2955073" y="965675"/>
              <a:ext cx="2782315" cy="2015233"/>
              <a:chOff x="2335714" y="639530"/>
              <a:chExt cx="3843395" cy="2634857"/>
            </a:xfrm>
          </p:grpSpPr>
          <p:sp>
            <p:nvSpPr>
              <p:cNvPr id="11" name="Oval 10"/>
              <p:cNvSpPr/>
              <p:nvPr/>
            </p:nvSpPr>
            <p:spPr>
              <a:xfrm>
                <a:off x="2902089" y="639530"/>
                <a:ext cx="2706869" cy="26348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36982" y="868175"/>
                <a:ext cx="2237082" cy="2177568"/>
              </a:xfrm>
              <a:prstGeom prst="ellipse">
                <a:avLst/>
              </a:prstGeom>
              <a:pattFill prst="pct1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4"/>
              <p:cNvGrpSpPr>
                <a:grpSpLocks noChangeAspect="1"/>
              </p:cNvGrpSpPr>
              <p:nvPr/>
            </p:nvGrpSpPr>
            <p:grpSpPr bwMode="auto">
              <a:xfrm>
                <a:off x="2335714" y="1162875"/>
                <a:ext cx="3843395" cy="1552325"/>
                <a:chOff x="862" y="919"/>
                <a:chExt cx="5960" cy="2473"/>
              </a:xfrm>
            </p:grpSpPr>
            <p:sp>
              <p:nvSpPr>
                <p:cNvPr id="24" name="Freeform 5"/>
                <p:cNvSpPr/>
                <p:nvPr/>
              </p:nvSpPr>
              <p:spPr bwMode="auto">
                <a:xfrm>
                  <a:off x="4069" y="1299"/>
                  <a:ext cx="2395" cy="2090"/>
                </a:xfrm>
                <a:custGeom>
                  <a:avLst/>
                  <a:gdLst>
                    <a:gd name="T0" fmla="*/ 854 w 1009"/>
                    <a:gd name="T1" fmla="*/ 879 h 879"/>
                    <a:gd name="T2" fmla="*/ 155 w 1009"/>
                    <a:gd name="T3" fmla="*/ 879 h 879"/>
                    <a:gd name="T4" fmla="*/ 0 w 1009"/>
                    <a:gd name="T5" fmla="*/ 724 h 879"/>
                    <a:gd name="T6" fmla="*/ 0 w 1009"/>
                    <a:gd name="T7" fmla="*/ 155 h 879"/>
                    <a:gd name="T8" fmla="*/ 155 w 1009"/>
                    <a:gd name="T9" fmla="*/ 0 h 879"/>
                    <a:gd name="T10" fmla="*/ 854 w 1009"/>
                    <a:gd name="T11" fmla="*/ 0 h 879"/>
                    <a:gd name="T12" fmla="*/ 1009 w 1009"/>
                    <a:gd name="T13" fmla="*/ 155 h 879"/>
                    <a:gd name="T14" fmla="*/ 1009 w 1009"/>
                    <a:gd name="T15" fmla="*/ 724 h 879"/>
                    <a:gd name="T16" fmla="*/ 854 w 1009"/>
                    <a:gd name="T17"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879">
                      <a:moveTo>
                        <a:pt x="854" y="879"/>
                      </a:moveTo>
                      <a:cubicBezTo>
                        <a:pt x="155" y="879"/>
                        <a:pt x="155" y="879"/>
                        <a:pt x="155" y="879"/>
                      </a:cubicBezTo>
                      <a:cubicBezTo>
                        <a:pt x="70" y="879"/>
                        <a:pt x="0" y="809"/>
                        <a:pt x="0" y="724"/>
                      </a:cubicBezTo>
                      <a:cubicBezTo>
                        <a:pt x="0" y="155"/>
                        <a:pt x="0" y="155"/>
                        <a:pt x="0" y="155"/>
                      </a:cubicBezTo>
                      <a:cubicBezTo>
                        <a:pt x="0" y="70"/>
                        <a:pt x="70" y="0"/>
                        <a:pt x="155" y="0"/>
                      </a:cubicBezTo>
                      <a:cubicBezTo>
                        <a:pt x="854" y="0"/>
                        <a:pt x="854" y="0"/>
                        <a:pt x="854" y="0"/>
                      </a:cubicBezTo>
                      <a:cubicBezTo>
                        <a:pt x="940" y="0"/>
                        <a:pt x="1009" y="70"/>
                        <a:pt x="1009" y="155"/>
                      </a:cubicBezTo>
                      <a:cubicBezTo>
                        <a:pt x="1009" y="724"/>
                        <a:pt x="1009" y="724"/>
                        <a:pt x="1009" y="724"/>
                      </a:cubicBezTo>
                      <a:cubicBezTo>
                        <a:pt x="1009" y="809"/>
                        <a:pt x="940" y="879"/>
                        <a:pt x="854" y="879"/>
                      </a:cubicBezTo>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6"/>
                <p:cNvSpPr>
                  <a:spLocks noEditPoints="1"/>
                </p:cNvSpPr>
                <p:nvPr/>
              </p:nvSpPr>
              <p:spPr bwMode="auto">
                <a:xfrm>
                  <a:off x="4069" y="1299"/>
                  <a:ext cx="2395" cy="2090"/>
                </a:xfrm>
                <a:custGeom>
                  <a:avLst/>
                  <a:gdLst>
                    <a:gd name="T0" fmla="*/ 321 w 1009"/>
                    <a:gd name="T1" fmla="*/ 879 h 879"/>
                    <a:gd name="T2" fmla="*/ 324 w 1009"/>
                    <a:gd name="T3" fmla="*/ 690 h 879"/>
                    <a:gd name="T4" fmla="*/ 328 w 1009"/>
                    <a:gd name="T5" fmla="*/ 315 h 879"/>
                    <a:gd name="T6" fmla="*/ 399 w 1009"/>
                    <a:gd name="T7" fmla="*/ 273 h 879"/>
                    <a:gd name="T8" fmla="*/ 471 w 1009"/>
                    <a:gd name="T9" fmla="*/ 262 h 879"/>
                    <a:gd name="T10" fmla="*/ 589 w 1009"/>
                    <a:gd name="T11" fmla="*/ 271 h 879"/>
                    <a:gd name="T12" fmla="*/ 761 w 1009"/>
                    <a:gd name="T13" fmla="*/ 419 h 879"/>
                    <a:gd name="T14" fmla="*/ 863 w 1009"/>
                    <a:gd name="T15" fmla="*/ 717 h 879"/>
                    <a:gd name="T16" fmla="*/ 710 w 1009"/>
                    <a:gd name="T17" fmla="*/ 714 h 879"/>
                    <a:gd name="T18" fmla="*/ 685 w 1009"/>
                    <a:gd name="T19" fmla="*/ 659 h 879"/>
                    <a:gd name="T20" fmla="*/ 686 w 1009"/>
                    <a:gd name="T21" fmla="*/ 666 h 879"/>
                    <a:gd name="T22" fmla="*/ 697 w 1009"/>
                    <a:gd name="T23" fmla="*/ 740 h 879"/>
                    <a:gd name="T24" fmla="*/ 697 w 1009"/>
                    <a:gd name="T25" fmla="*/ 741 h 879"/>
                    <a:gd name="T26" fmla="*/ 698 w 1009"/>
                    <a:gd name="T27" fmla="*/ 747 h 879"/>
                    <a:gd name="T28" fmla="*/ 708 w 1009"/>
                    <a:gd name="T29" fmla="*/ 872 h 879"/>
                    <a:gd name="T30" fmla="*/ 321 w 1009"/>
                    <a:gd name="T31" fmla="*/ 879 h 879"/>
                    <a:gd name="T32" fmla="*/ 854 w 1009"/>
                    <a:gd name="T33" fmla="*/ 0 h 879"/>
                    <a:gd name="T34" fmla="*/ 155 w 1009"/>
                    <a:gd name="T35" fmla="*/ 0 h 879"/>
                    <a:gd name="T36" fmla="*/ 0 w 1009"/>
                    <a:gd name="T37" fmla="*/ 155 h 879"/>
                    <a:gd name="T38" fmla="*/ 0 w 1009"/>
                    <a:gd name="T39" fmla="*/ 724 h 879"/>
                    <a:gd name="T40" fmla="*/ 155 w 1009"/>
                    <a:gd name="T41" fmla="*/ 879 h 879"/>
                    <a:gd name="T42" fmla="*/ 854 w 1009"/>
                    <a:gd name="T43" fmla="*/ 879 h 879"/>
                    <a:gd name="T44" fmla="*/ 1009 w 1009"/>
                    <a:gd name="T45" fmla="*/ 724 h 879"/>
                    <a:gd name="T46" fmla="*/ 1009 w 1009"/>
                    <a:gd name="T47" fmla="*/ 457 h 879"/>
                    <a:gd name="T48" fmla="*/ 1005 w 1009"/>
                    <a:gd name="T49" fmla="*/ 461 h 879"/>
                    <a:gd name="T50" fmla="*/ 1009 w 1009"/>
                    <a:gd name="T51" fmla="*/ 307 h 879"/>
                    <a:gd name="T52" fmla="*/ 1009 w 1009"/>
                    <a:gd name="T53" fmla="*/ 307 h 879"/>
                    <a:gd name="T54" fmla="*/ 1009 w 1009"/>
                    <a:gd name="T55" fmla="*/ 155 h 879"/>
                    <a:gd name="T56" fmla="*/ 854 w 1009"/>
                    <a:gd name="T57"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9" h="879">
                      <a:moveTo>
                        <a:pt x="321" y="879"/>
                      </a:moveTo>
                      <a:cubicBezTo>
                        <a:pt x="324" y="690"/>
                        <a:pt x="324" y="690"/>
                        <a:pt x="324" y="690"/>
                      </a:cubicBezTo>
                      <a:cubicBezTo>
                        <a:pt x="328" y="315"/>
                        <a:pt x="328" y="315"/>
                        <a:pt x="328" y="315"/>
                      </a:cubicBezTo>
                      <a:cubicBezTo>
                        <a:pt x="328" y="315"/>
                        <a:pt x="332" y="309"/>
                        <a:pt x="399" y="273"/>
                      </a:cubicBezTo>
                      <a:cubicBezTo>
                        <a:pt x="413" y="265"/>
                        <a:pt x="441" y="262"/>
                        <a:pt x="471" y="262"/>
                      </a:cubicBezTo>
                      <a:cubicBezTo>
                        <a:pt x="527" y="262"/>
                        <a:pt x="589" y="271"/>
                        <a:pt x="589" y="271"/>
                      </a:cubicBezTo>
                      <a:cubicBezTo>
                        <a:pt x="654" y="283"/>
                        <a:pt x="727" y="321"/>
                        <a:pt x="761" y="419"/>
                      </a:cubicBezTo>
                      <a:cubicBezTo>
                        <a:pt x="774" y="454"/>
                        <a:pt x="863" y="717"/>
                        <a:pt x="863" y="717"/>
                      </a:cubicBezTo>
                      <a:cubicBezTo>
                        <a:pt x="710" y="714"/>
                        <a:pt x="710" y="714"/>
                        <a:pt x="710" y="714"/>
                      </a:cubicBezTo>
                      <a:cubicBezTo>
                        <a:pt x="685" y="659"/>
                        <a:pt x="685" y="659"/>
                        <a:pt x="685" y="659"/>
                      </a:cubicBezTo>
                      <a:cubicBezTo>
                        <a:pt x="686" y="666"/>
                        <a:pt x="686" y="666"/>
                        <a:pt x="686" y="666"/>
                      </a:cubicBezTo>
                      <a:cubicBezTo>
                        <a:pt x="697" y="740"/>
                        <a:pt x="697" y="740"/>
                        <a:pt x="697" y="740"/>
                      </a:cubicBezTo>
                      <a:cubicBezTo>
                        <a:pt x="697" y="741"/>
                        <a:pt x="697" y="741"/>
                        <a:pt x="697" y="741"/>
                      </a:cubicBezTo>
                      <a:cubicBezTo>
                        <a:pt x="698" y="747"/>
                        <a:pt x="698" y="747"/>
                        <a:pt x="698" y="747"/>
                      </a:cubicBezTo>
                      <a:cubicBezTo>
                        <a:pt x="708" y="872"/>
                        <a:pt x="708" y="872"/>
                        <a:pt x="708" y="872"/>
                      </a:cubicBezTo>
                      <a:cubicBezTo>
                        <a:pt x="321" y="879"/>
                        <a:pt x="321" y="879"/>
                        <a:pt x="321" y="879"/>
                      </a:cubicBezTo>
                      <a:moveTo>
                        <a:pt x="854" y="0"/>
                      </a:moveTo>
                      <a:cubicBezTo>
                        <a:pt x="155" y="0"/>
                        <a:pt x="155" y="0"/>
                        <a:pt x="155" y="0"/>
                      </a:cubicBezTo>
                      <a:cubicBezTo>
                        <a:pt x="70" y="0"/>
                        <a:pt x="0" y="70"/>
                        <a:pt x="0" y="155"/>
                      </a:cubicBezTo>
                      <a:cubicBezTo>
                        <a:pt x="0" y="724"/>
                        <a:pt x="0" y="724"/>
                        <a:pt x="0" y="724"/>
                      </a:cubicBezTo>
                      <a:cubicBezTo>
                        <a:pt x="0" y="809"/>
                        <a:pt x="70" y="879"/>
                        <a:pt x="155" y="879"/>
                      </a:cubicBezTo>
                      <a:cubicBezTo>
                        <a:pt x="854" y="879"/>
                        <a:pt x="854" y="879"/>
                        <a:pt x="854" y="879"/>
                      </a:cubicBezTo>
                      <a:cubicBezTo>
                        <a:pt x="940" y="879"/>
                        <a:pt x="1009" y="809"/>
                        <a:pt x="1009" y="724"/>
                      </a:cubicBezTo>
                      <a:cubicBezTo>
                        <a:pt x="1009" y="457"/>
                        <a:pt x="1009" y="457"/>
                        <a:pt x="1009" y="457"/>
                      </a:cubicBezTo>
                      <a:cubicBezTo>
                        <a:pt x="1005" y="461"/>
                        <a:pt x="1005" y="461"/>
                        <a:pt x="1005" y="461"/>
                      </a:cubicBezTo>
                      <a:cubicBezTo>
                        <a:pt x="1009" y="307"/>
                        <a:pt x="1009" y="307"/>
                        <a:pt x="1009" y="307"/>
                      </a:cubicBezTo>
                      <a:cubicBezTo>
                        <a:pt x="1009" y="307"/>
                        <a:pt x="1009" y="307"/>
                        <a:pt x="1009" y="307"/>
                      </a:cubicBezTo>
                      <a:cubicBezTo>
                        <a:pt x="1009" y="155"/>
                        <a:pt x="1009" y="155"/>
                        <a:pt x="1009" y="155"/>
                      </a:cubicBezTo>
                      <a:cubicBezTo>
                        <a:pt x="1009" y="70"/>
                        <a:pt x="940" y="0"/>
                        <a:pt x="854" y="0"/>
                      </a:cubicBezTo>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7"/>
                <p:cNvSpPr/>
                <p:nvPr/>
              </p:nvSpPr>
              <p:spPr bwMode="auto">
                <a:xfrm>
                  <a:off x="6454" y="2029"/>
                  <a:ext cx="368" cy="366"/>
                </a:xfrm>
                <a:custGeom>
                  <a:avLst/>
                  <a:gdLst>
                    <a:gd name="T0" fmla="*/ 10 w 368"/>
                    <a:gd name="T1" fmla="*/ 0 h 366"/>
                    <a:gd name="T2" fmla="*/ 368 w 368"/>
                    <a:gd name="T3" fmla="*/ 0 h 366"/>
                    <a:gd name="T4" fmla="*/ 0 w 368"/>
                    <a:gd name="T5" fmla="*/ 366 h 366"/>
                    <a:gd name="T6" fmla="*/ 10 w 368"/>
                    <a:gd name="T7" fmla="*/ 0 h 366"/>
                  </a:gdLst>
                  <a:ahLst/>
                  <a:cxnLst>
                    <a:cxn ang="0">
                      <a:pos x="T0" y="T1"/>
                    </a:cxn>
                    <a:cxn ang="0">
                      <a:pos x="T2" y="T3"/>
                    </a:cxn>
                    <a:cxn ang="0">
                      <a:pos x="T4" y="T5"/>
                    </a:cxn>
                    <a:cxn ang="0">
                      <a:pos x="T6" y="T7"/>
                    </a:cxn>
                  </a:cxnLst>
                  <a:rect l="0" t="0" r="r" b="b"/>
                  <a:pathLst>
                    <a:path w="368" h="366">
                      <a:moveTo>
                        <a:pt x="10" y="0"/>
                      </a:moveTo>
                      <a:lnTo>
                        <a:pt x="368" y="0"/>
                      </a:lnTo>
                      <a:lnTo>
                        <a:pt x="0" y="366"/>
                      </a:lnTo>
                      <a:lnTo>
                        <a:pt x="10" y="0"/>
                      </a:lnTo>
                      <a:close/>
                    </a:path>
                  </a:pathLst>
                </a:custGeom>
                <a:solidFill>
                  <a:srgbClr val="E8505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8"/>
                <p:cNvSpPr/>
                <p:nvPr/>
              </p:nvSpPr>
              <p:spPr bwMode="auto">
                <a:xfrm>
                  <a:off x="6454" y="2029"/>
                  <a:ext cx="368" cy="366"/>
                </a:xfrm>
                <a:custGeom>
                  <a:avLst/>
                  <a:gdLst>
                    <a:gd name="T0" fmla="*/ 10 w 368"/>
                    <a:gd name="T1" fmla="*/ 0 h 366"/>
                    <a:gd name="T2" fmla="*/ 368 w 368"/>
                    <a:gd name="T3" fmla="*/ 0 h 366"/>
                    <a:gd name="T4" fmla="*/ 0 w 368"/>
                    <a:gd name="T5" fmla="*/ 366 h 366"/>
                    <a:gd name="T6" fmla="*/ 10 w 368"/>
                    <a:gd name="T7" fmla="*/ 0 h 366"/>
                  </a:gdLst>
                  <a:ahLst/>
                  <a:cxnLst>
                    <a:cxn ang="0">
                      <a:pos x="T0" y="T1"/>
                    </a:cxn>
                    <a:cxn ang="0">
                      <a:pos x="T2" y="T3"/>
                    </a:cxn>
                    <a:cxn ang="0">
                      <a:pos x="T4" y="T5"/>
                    </a:cxn>
                    <a:cxn ang="0">
                      <a:pos x="T6" y="T7"/>
                    </a:cxn>
                  </a:cxnLst>
                  <a:rect l="0" t="0" r="r" b="b"/>
                  <a:pathLst>
                    <a:path w="368" h="366">
                      <a:moveTo>
                        <a:pt x="10" y="0"/>
                      </a:moveTo>
                      <a:lnTo>
                        <a:pt x="368" y="0"/>
                      </a:lnTo>
                      <a:lnTo>
                        <a:pt x="0" y="366"/>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9"/>
                <p:cNvSpPr/>
                <p:nvPr/>
              </p:nvSpPr>
              <p:spPr bwMode="auto">
                <a:xfrm>
                  <a:off x="6454" y="2029"/>
                  <a:ext cx="368" cy="366"/>
                </a:xfrm>
                <a:custGeom>
                  <a:avLst/>
                  <a:gdLst>
                    <a:gd name="T0" fmla="*/ 368 w 368"/>
                    <a:gd name="T1" fmla="*/ 0 h 366"/>
                    <a:gd name="T2" fmla="*/ 10 w 368"/>
                    <a:gd name="T3" fmla="*/ 0 h 366"/>
                    <a:gd name="T4" fmla="*/ 10 w 368"/>
                    <a:gd name="T5" fmla="*/ 0 h 366"/>
                    <a:gd name="T6" fmla="*/ 0 w 368"/>
                    <a:gd name="T7" fmla="*/ 366 h 366"/>
                    <a:gd name="T8" fmla="*/ 368 w 368"/>
                    <a:gd name="T9" fmla="*/ 0 h 366"/>
                  </a:gdLst>
                  <a:ahLst/>
                  <a:cxnLst>
                    <a:cxn ang="0">
                      <a:pos x="T0" y="T1"/>
                    </a:cxn>
                    <a:cxn ang="0">
                      <a:pos x="T2" y="T3"/>
                    </a:cxn>
                    <a:cxn ang="0">
                      <a:pos x="T4" y="T5"/>
                    </a:cxn>
                    <a:cxn ang="0">
                      <a:pos x="T6" y="T7"/>
                    </a:cxn>
                    <a:cxn ang="0">
                      <a:pos x="T8" y="T9"/>
                    </a:cxn>
                  </a:cxnLst>
                  <a:rect l="0" t="0" r="r" b="b"/>
                  <a:pathLst>
                    <a:path w="368" h="366">
                      <a:moveTo>
                        <a:pt x="368" y="0"/>
                      </a:moveTo>
                      <a:lnTo>
                        <a:pt x="10" y="0"/>
                      </a:lnTo>
                      <a:lnTo>
                        <a:pt x="10" y="0"/>
                      </a:lnTo>
                      <a:lnTo>
                        <a:pt x="0" y="366"/>
                      </a:lnTo>
                      <a:lnTo>
                        <a:pt x="368" y="0"/>
                      </a:lnTo>
                      <a:close/>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1"/>
                <p:cNvSpPr/>
                <p:nvPr/>
              </p:nvSpPr>
              <p:spPr bwMode="auto">
                <a:xfrm>
                  <a:off x="3787" y="1908"/>
                  <a:ext cx="543" cy="511"/>
                </a:xfrm>
                <a:custGeom>
                  <a:avLst/>
                  <a:gdLst>
                    <a:gd name="T0" fmla="*/ 95 w 229"/>
                    <a:gd name="T1" fmla="*/ 146 h 215"/>
                    <a:gd name="T2" fmla="*/ 32 w 229"/>
                    <a:gd name="T3" fmla="*/ 74 h 215"/>
                    <a:gd name="T4" fmla="*/ 12 w 229"/>
                    <a:gd name="T5" fmla="*/ 45 h 215"/>
                    <a:gd name="T6" fmla="*/ 50 w 229"/>
                    <a:gd name="T7" fmla="*/ 69 h 215"/>
                    <a:gd name="T8" fmla="*/ 18 w 229"/>
                    <a:gd name="T9" fmla="*/ 31 h 215"/>
                    <a:gd name="T10" fmla="*/ 38 w 229"/>
                    <a:gd name="T11" fmla="*/ 42 h 215"/>
                    <a:gd name="T12" fmla="*/ 25 w 229"/>
                    <a:gd name="T13" fmla="*/ 20 h 215"/>
                    <a:gd name="T14" fmla="*/ 74 w 229"/>
                    <a:gd name="T15" fmla="*/ 46 h 215"/>
                    <a:gd name="T16" fmla="*/ 36 w 229"/>
                    <a:gd name="T17" fmla="*/ 15 h 215"/>
                    <a:gd name="T18" fmla="*/ 51 w 229"/>
                    <a:gd name="T19" fmla="*/ 12 h 215"/>
                    <a:gd name="T20" fmla="*/ 131 w 229"/>
                    <a:gd name="T21" fmla="*/ 50 h 215"/>
                    <a:gd name="T22" fmla="*/ 146 w 229"/>
                    <a:gd name="T23" fmla="*/ 45 h 215"/>
                    <a:gd name="T24" fmla="*/ 177 w 229"/>
                    <a:gd name="T25" fmla="*/ 2 h 215"/>
                    <a:gd name="T26" fmla="*/ 184 w 229"/>
                    <a:gd name="T27" fmla="*/ 15 h 215"/>
                    <a:gd name="T28" fmla="*/ 174 w 229"/>
                    <a:gd name="T29" fmla="*/ 39 h 215"/>
                    <a:gd name="T30" fmla="*/ 171 w 229"/>
                    <a:gd name="T31" fmla="*/ 59 h 215"/>
                    <a:gd name="T32" fmla="*/ 172 w 229"/>
                    <a:gd name="T33" fmla="*/ 80 h 215"/>
                    <a:gd name="T34" fmla="*/ 229 w 229"/>
                    <a:gd name="T35" fmla="*/ 159 h 215"/>
                    <a:gd name="T36" fmla="*/ 133 w 229"/>
                    <a:gd name="T37" fmla="*/ 215 h 215"/>
                    <a:gd name="T38" fmla="*/ 95 w 229"/>
                    <a:gd name="T39" fmla="*/ 14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15">
                      <a:moveTo>
                        <a:pt x="95" y="146"/>
                      </a:moveTo>
                      <a:cubicBezTo>
                        <a:pt x="32" y="74"/>
                        <a:pt x="32" y="74"/>
                        <a:pt x="32" y="74"/>
                      </a:cubicBezTo>
                      <a:cubicBezTo>
                        <a:pt x="15" y="57"/>
                        <a:pt x="9" y="48"/>
                        <a:pt x="12" y="45"/>
                      </a:cubicBezTo>
                      <a:cubicBezTo>
                        <a:pt x="17" y="41"/>
                        <a:pt x="15" y="43"/>
                        <a:pt x="50" y="69"/>
                      </a:cubicBezTo>
                      <a:cubicBezTo>
                        <a:pt x="50" y="69"/>
                        <a:pt x="0" y="31"/>
                        <a:pt x="18" y="31"/>
                      </a:cubicBezTo>
                      <a:cubicBezTo>
                        <a:pt x="21" y="31"/>
                        <a:pt x="29" y="36"/>
                        <a:pt x="38" y="42"/>
                      </a:cubicBezTo>
                      <a:cubicBezTo>
                        <a:pt x="26" y="31"/>
                        <a:pt x="22" y="24"/>
                        <a:pt x="25" y="20"/>
                      </a:cubicBezTo>
                      <a:cubicBezTo>
                        <a:pt x="29" y="14"/>
                        <a:pt x="60" y="36"/>
                        <a:pt x="74" y="46"/>
                      </a:cubicBezTo>
                      <a:cubicBezTo>
                        <a:pt x="62" y="37"/>
                        <a:pt x="40" y="21"/>
                        <a:pt x="36" y="15"/>
                      </a:cubicBezTo>
                      <a:cubicBezTo>
                        <a:pt x="31" y="8"/>
                        <a:pt x="42" y="9"/>
                        <a:pt x="51" y="12"/>
                      </a:cubicBezTo>
                      <a:cubicBezTo>
                        <a:pt x="60" y="15"/>
                        <a:pt x="115" y="43"/>
                        <a:pt x="131" y="50"/>
                      </a:cubicBezTo>
                      <a:cubicBezTo>
                        <a:pt x="142" y="55"/>
                        <a:pt x="146" y="45"/>
                        <a:pt x="146" y="45"/>
                      </a:cubicBezTo>
                      <a:cubicBezTo>
                        <a:pt x="152" y="20"/>
                        <a:pt x="170" y="4"/>
                        <a:pt x="177" y="2"/>
                      </a:cubicBezTo>
                      <a:cubicBezTo>
                        <a:pt x="184" y="0"/>
                        <a:pt x="189" y="8"/>
                        <a:pt x="184" y="15"/>
                      </a:cubicBezTo>
                      <a:cubicBezTo>
                        <a:pt x="180" y="20"/>
                        <a:pt x="176" y="31"/>
                        <a:pt x="174" y="39"/>
                      </a:cubicBezTo>
                      <a:cubicBezTo>
                        <a:pt x="172" y="45"/>
                        <a:pt x="170" y="52"/>
                        <a:pt x="171" y="59"/>
                      </a:cubicBezTo>
                      <a:cubicBezTo>
                        <a:pt x="171" y="67"/>
                        <a:pt x="171" y="74"/>
                        <a:pt x="172" y="80"/>
                      </a:cubicBezTo>
                      <a:cubicBezTo>
                        <a:pt x="229" y="159"/>
                        <a:pt x="229" y="159"/>
                        <a:pt x="229" y="159"/>
                      </a:cubicBezTo>
                      <a:cubicBezTo>
                        <a:pt x="133" y="215"/>
                        <a:pt x="133" y="215"/>
                        <a:pt x="133" y="215"/>
                      </a:cubicBezTo>
                      <a:lnTo>
                        <a:pt x="95" y="146"/>
                      </a:ln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12"/>
                <p:cNvSpPr/>
                <p:nvPr/>
              </p:nvSpPr>
              <p:spPr bwMode="auto">
                <a:xfrm>
                  <a:off x="3844" y="2008"/>
                  <a:ext cx="116" cy="93"/>
                </a:xfrm>
                <a:custGeom>
                  <a:avLst/>
                  <a:gdLst>
                    <a:gd name="T0" fmla="*/ 48 w 49"/>
                    <a:gd name="T1" fmla="*/ 38 h 39"/>
                    <a:gd name="T2" fmla="*/ 23 w 49"/>
                    <a:gd name="T3" fmla="*/ 21 h 39"/>
                    <a:gd name="T4" fmla="*/ 1 w 49"/>
                    <a:gd name="T5" fmla="*/ 1 h 39"/>
                    <a:gd name="T6" fmla="*/ 26 w 49"/>
                    <a:gd name="T7" fmla="*/ 18 h 39"/>
                    <a:gd name="T8" fmla="*/ 48 w 49"/>
                    <a:gd name="T9" fmla="*/ 38 h 39"/>
                  </a:gdLst>
                  <a:ahLst/>
                  <a:cxnLst>
                    <a:cxn ang="0">
                      <a:pos x="T0" y="T1"/>
                    </a:cxn>
                    <a:cxn ang="0">
                      <a:pos x="T2" y="T3"/>
                    </a:cxn>
                    <a:cxn ang="0">
                      <a:pos x="T4" y="T5"/>
                    </a:cxn>
                    <a:cxn ang="0">
                      <a:pos x="T6" y="T7"/>
                    </a:cxn>
                    <a:cxn ang="0">
                      <a:pos x="T8" y="T9"/>
                    </a:cxn>
                  </a:cxnLst>
                  <a:rect l="0" t="0" r="r" b="b"/>
                  <a:pathLst>
                    <a:path w="49" h="39">
                      <a:moveTo>
                        <a:pt x="48" y="38"/>
                      </a:moveTo>
                      <a:cubicBezTo>
                        <a:pt x="48" y="39"/>
                        <a:pt x="37" y="32"/>
                        <a:pt x="23" y="21"/>
                      </a:cubicBezTo>
                      <a:cubicBezTo>
                        <a:pt x="10" y="11"/>
                        <a:pt x="0" y="1"/>
                        <a:pt x="1" y="1"/>
                      </a:cubicBezTo>
                      <a:cubicBezTo>
                        <a:pt x="1" y="0"/>
                        <a:pt x="13" y="7"/>
                        <a:pt x="26" y="18"/>
                      </a:cubicBezTo>
                      <a:cubicBezTo>
                        <a:pt x="39" y="28"/>
                        <a:pt x="49" y="37"/>
                        <a:pt x="48" y="38"/>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3"/>
                <p:cNvSpPr/>
                <p:nvPr/>
              </p:nvSpPr>
              <p:spPr bwMode="auto">
                <a:xfrm>
                  <a:off x="3860" y="1979"/>
                  <a:ext cx="128" cy="93"/>
                </a:xfrm>
                <a:custGeom>
                  <a:avLst/>
                  <a:gdLst>
                    <a:gd name="T0" fmla="*/ 54 w 54"/>
                    <a:gd name="T1" fmla="*/ 38 h 39"/>
                    <a:gd name="T2" fmla="*/ 26 w 54"/>
                    <a:gd name="T3" fmla="*/ 21 h 39"/>
                    <a:gd name="T4" fmla="*/ 0 w 54"/>
                    <a:gd name="T5" fmla="*/ 1 h 39"/>
                    <a:gd name="T6" fmla="*/ 28 w 54"/>
                    <a:gd name="T7" fmla="*/ 17 h 39"/>
                    <a:gd name="T8" fmla="*/ 54 w 54"/>
                    <a:gd name="T9" fmla="*/ 38 h 39"/>
                  </a:gdLst>
                  <a:ahLst/>
                  <a:cxnLst>
                    <a:cxn ang="0">
                      <a:pos x="T0" y="T1"/>
                    </a:cxn>
                    <a:cxn ang="0">
                      <a:pos x="T2" y="T3"/>
                    </a:cxn>
                    <a:cxn ang="0">
                      <a:pos x="T4" y="T5"/>
                    </a:cxn>
                    <a:cxn ang="0">
                      <a:pos x="T6" y="T7"/>
                    </a:cxn>
                    <a:cxn ang="0">
                      <a:pos x="T8" y="T9"/>
                    </a:cxn>
                  </a:cxnLst>
                  <a:rect l="0" t="0" r="r" b="b"/>
                  <a:pathLst>
                    <a:path w="54" h="39">
                      <a:moveTo>
                        <a:pt x="54" y="38"/>
                      </a:moveTo>
                      <a:cubicBezTo>
                        <a:pt x="53" y="39"/>
                        <a:pt x="41" y="31"/>
                        <a:pt x="26" y="21"/>
                      </a:cubicBezTo>
                      <a:cubicBezTo>
                        <a:pt x="11" y="11"/>
                        <a:pt x="0" y="1"/>
                        <a:pt x="0" y="1"/>
                      </a:cubicBezTo>
                      <a:cubicBezTo>
                        <a:pt x="1" y="0"/>
                        <a:pt x="14" y="7"/>
                        <a:pt x="28" y="17"/>
                      </a:cubicBezTo>
                      <a:cubicBezTo>
                        <a:pt x="43" y="28"/>
                        <a:pt x="54" y="37"/>
                        <a:pt x="54" y="38"/>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14"/>
                <p:cNvSpPr/>
                <p:nvPr/>
              </p:nvSpPr>
              <p:spPr bwMode="auto">
                <a:xfrm>
                  <a:off x="3886" y="1953"/>
                  <a:ext cx="124" cy="86"/>
                </a:xfrm>
                <a:custGeom>
                  <a:avLst/>
                  <a:gdLst>
                    <a:gd name="T0" fmla="*/ 52 w 52"/>
                    <a:gd name="T1" fmla="*/ 35 h 36"/>
                    <a:gd name="T2" fmla="*/ 25 w 52"/>
                    <a:gd name="T3" fmla="*/ 20 h 36"/>
                    <a:gd name="T4" fmla="*/ 1 w 52"/>
                    <a:gd name="T5" fmla="*/ 1 h 36"/>
                    <a:gd name="T6" fmla="*/ 27 w 52"/>
                    <a:gd name="T7" fmla="*/ 16 h 36"/>
                    <a:gd name="T8" fmla="*/ 52 w 52"/>
                    <a:gd name="T9" fmla="*/ 35 h 36"/>
                  </a:gdLst>
                  <a:ahLst/>
                  <a:cxnLst>
                    <a:cxn ang="0">
                      <a:pos x="T0" y="T1"/>
                    </a:cxn>
                    <a:cxn ang="0">
                      <a:pos x="T2" y="T3"/>
                    </a:cxn>
                    <a:cxn ang="0">
                      <a:pos x="T4" y="T5"/>
                    </a:cxn>
                    <a:cxn ang="0">
                      <a:pos x="T6" y="T7"/>
                    </a:cxn>
                    <a:cxn ang="0">
                      <a:pos x="T8" y="T9"/>
                    </a:cxn>
                  </a:cxnLst>
                  <a:rect l="0" t="0" r="r" b="b"/>
                  <a:pathLst>
                    <a:path w="52" h="36">
                      <a:moveTo>
                        <a:pt x="52" y="35"/>
                      </a:moveTo>
                      <a:cubicBezTo>
                        <a:pt x="51" y="36"/>
                        <a:pt x="39" y="29"/>
                        <a:pt x="25" y="20"/>
                      </a:cubicBezTo>
                      <a:cubicBezTo>
                        <a:pt x="11" y="10"/>
                        <a:pt x="0" y="2"/>
                        <a:pt x="1" y="1"/>
                      </a:cubicBezTo>
                      <a:cubicBezTo>
                        <a:pt x="1" y="0"/>
                        <a:pt x="13" y="7"/>
                        <a:pt x="27" y="16"/>
                      </a:cubicBezTo>
                      <a:cubicBezTo>
                        <a:pt x="41" y="26"/>
                        <a:pt x="52" y="34"/>
                        <a:pt x="52" y="35"/>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5"/>
                <p:cNvSpPr/>
                <p:nvPr/>
              </p:nvSpPr>
              <p:spPr bwMode="auto">
                <a:xfrm>
                  <a:off x="4012" y="2124"/>
                  <a:ext cx="743" cy="987"/>
                </a:xfrm>
                <a:custGeom>
                  <a:avLst/>
                  <a:gdLst>
                    <a:gd name="T0" fmla="*/ 82 w 313"/>
                    <a:gd name="T1" fmla="*/ 0 h 415"/>
                    <a:gd name="T2" fmla="*/ 313 w 313"/>
                    <a:gd name="T3" fmla="*/ 292 h 415"/>
                    <a:gd name="T4" fmla="*/ 260 w 313"/>
                    <a:gd name="T5" fmla="*/ 415 h 415"/>
                    <a:gd name="T6" fmla="*/ 177 w 313"/>
                    <a:gd name="T7" fmla="*/ 375 h 415"/>
                    <a:gd name="T8" fmla="*/ 0 w 313"/>
                    <a:gd name="T9" fmla="*/ 55 h 415"/>
                    <a:gd name="T10" fmla="*/ 82 w 313"/>
                    <a:gd name="T11" fmla="*/ 0 h 415"/>
                  </a:gdLst>
                  <a:ahLst/>
                  <a:cxnLst>
                    <a:cxn ang="0">
                      <a:pos x="T0" y="T1"/>
                    </a:cxn>
                    <a:cxn ang="0">
                      <a:pos x="T2" y="T3"/>
                    </a:cxn>
                    <a:cxn ang="0">
                      <a:pos x="T4" y="T5"/>
                    </a:cxn>
                    <a:cxn ang="0">
                      <a:pos x="T6" y="T7"/>
                    </a:cxn>
                    <a:cxn ang="0">
                      <a:pos x="T8" y="T9"/>
                    </a:cxn>
                    <a:cxn ang="0">
                      <a:pos x="T10" y="T11"/>
                    </a:cxn>
                  </a:cxnLst>
                  <a:rect l="0" t="0" r="r" b="b"/>
                  <a:pathLst>
                    <a:path w="313" h="415">
                      <a:moveTo>
                        <a:pt x="82" y="0"/>
                      </a:moveTo>
                      <a:cubicBezTo>
                        <a:pt x="313" y="292"/>
                        <a:pt x="313" y="292"/>
                        <a:pt x="313" y="292"/>
                      </a:cubicBezTo>
                      <a:cubicBezTo>
                        <a:pt x="260" y="415"/>
                        <a:pt x="260" y="415"/>
                        <a:pt x="260" y="415"/>
                      </a:cubicBezTo>
                      <a:cubicBezTo>
                        <a:pt x="260" y="415"/>
                        <a:pt x="197" y="401"/>
                        <a:pt x="177" y="375"/>
                      </a:cubicBezTo>
                      <a:cubicBezTo>
                        <a:pt x="158" y="348"/>
                        <a:pt x="0" y="55"/>
                        <a:pt x="0" y="55"/>
                      </a:cubicBezTo>
                      <a:lnTo>
                        <a:pt x="82" y="0"/>
                      </a:ln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6"/>
                <p:cNvSpPr/>
                <p:nvPr/>
              </p:nvSpPr>
              <p:spPr bwMode="auto">
                <a:xfrm>
                  <a:off x="5472" y="1149"/>
                  <a:ext cx="282" cy="555"/>
                </a:xfrm>
                <a:custGeom>
                  <a:avLst/>
                  <a:gdLst>
                    <a:gd name="T0" fmla="*/ 53 w 119"/>
                    <a:gd name="T1" fmla="*/ 0 h 233"/>
                    <a:gd name="T2" fmla="*/ 67 w 119"/>
                    <a:gd name="T3" fmla="*/ 62 h 233"/>
                    <a:gd name="T4" fmla="*/ 79 w 119"/>
                    <a:gd name="T5" fmla="*/ 125 h 233"/>
                    <a:gd name="T6" fmla="*/ 117 w 119"/>
                    <a:gd name="T7" fmla="*/ 161 h 233"/>
                    <a:gd name="T8" fmla="*/ 107 w 119"/>
                    <a:gd name="T9" fmla="*/ 183 h 233"/>
                    <a:gd name="T10" fmla="*/ 83 w 119"/>
                    <a:gd name="T11" fmla="*/ 180 h 233"/>
                    <a:gd name="T12" fmla="*/ 72 w 119"/>
                    <a:gd name="T13" fmla="*/ 220 h 233"/>
                    <a:gd name="T14" fmla="*/ 36 w 119"/>
                    <a:gd name="T15" fmla="*/ 209 h 233"/>
                    <a:gd name="T16" fmla="*/ 21 w 119"/>
                    <a:gd name="T17" fmla="*/ 231 h 233"/>
                    <a:gd name="T18" fmla="*/ 0 w 119"/>
                    <a:gd name="T19" fmla="*/ 21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233">
                      <a:moveTo>
                        <a:pt x="53" y="0"/>
                      </a:moveTo>
                      <a:cubicBezTo>
                        <a:pt x="69" y="15"/>
                        <a:pt x="69" y="40"/>
                        <a:pt x="67" y="62"/>
                      </a:cubicBezTo>
                      <a:cubicBezTo>
                        <a:pt x="65" y="84"/>
                        <a:pt x="64" y="109"/>
                        <a:pt x="79" y="125"/>
                      </a:cubicBezTo>
                      <a:cubicBezTo>
                        <a:pt x="92" y="138"/>
                        <a:pt x="114" y="144"/>
                        <a:pt x="117" y="161"/>
                      </a:cubicBezTo>
                      <a:cubicBezTo>
                        <a:pt x="119" y="170"/>
                        <a:pt x="114" y="179"/>
                        <a:pt x="107" y="183"/>
                      </a:cubicBezTo>
                      <a:cubicBezTo>
                        <a:pt x="99" y="187"/>
                        <a:pt x="89" y="186"/>
                        <a:pt x="83" y="180"/>
                      </a:cubicBezTo>
                      <a:cubicBezTo>
                        <a:pt x="88" y="194"/>
                        <a:pt x="85" y="212"/>
                        <a:pt x="72" y="220"/>
                      </a:cubicBezTo>
                      <a:cubicBezTo>
                        <a:pt x="60" y="229"/>
                        <a:pt x="40" y="224"/>
                        <a:pt x="36" y="209"/>
                      </a:cubicBezTo>
                      <a:cubicBezTo>
                        <a:pt x="38" y="219"/>
                        <a:pt x="31" y="230"/>
                        <a:pt x="21" y="231"/>
                      </a:cubicBezTo>
                      <a:cubicBezTo>
                        <a:pt x="12" y="233"/>
                        <a:pt x="1" y="225"/>
                        <a:pt x="0" y="21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17"/>
                <p:cNvSpPr/>
                <p:nvPr/>
              </p:nvSpPr>
              <p:spPr bwMode="auto">
                <a:xfrm>
                  <a:off x="4864" y="1038"/>
                  <a:ext cx="494" cy="504"/>
                </a:xfrm>
                <a:custGeom>
                  <a:avLst/>
                  <a:gdLst>
                    <a:gd name="T0" fmla="*/ 71 w 208"/>
                    <a:gd name="T1" fmla="*/ 195 h 212"/>
                    <a:gd name="T2" fmla="*/ 42 w 208"/>
                    <a:gd name="T3" fmla="*/ 207 h 212"/>
                    <a:gd name="T4" fmla="*/ 31 w 208"/>
                    <a:gd name="T5" fmla="*/ 178 h 212"/>
                    <a:gd name="T6" fmla="*/ 44 w 208"/>
                    <a:gd name="T7" fmla="*/ 155 h 212"/>
                    <a:gd name="T8" fmla="*/ 24 w 208"/>
                    <a:gd name="T9" fmla="*/ 131 h 212"/>
                    <a:gd name="T10" fmla="*/ 1 w 208"/>
                    <a:gd name="T11" fmla="*/ 109 h 212"/>
                    <a:gd name="T12" fmla="*/ 18 w 208"/>
                    <a:gd name="T13" fmla="*/ 83 h 212"/>
                    <a:gd name="T14" fmla="*/ 29 w 208"/>
                    <a:gd name="T15" fmla="*/ 55 h 212"/>
                    <a:gd name="T16" fmla="*/ 18 w 208"/>
                    <a:gd name="T17" fmla="*/ 43 h 212"/>
                    <a:gd name="T18" fmla="*/ 24 w 208"/>
                    <a:gd name="T19" fmla="*/ 11 h 212"/>
                    <a:gd name="T20" fmla="*/ 58 w 208"/>
                    <a:gd name="T21" fmla="*/ 5 h 212"/>
                    <a:gd name="T22" fmla="*/ 93 w 208"/>
                    <a:gd name="T23" fmla="*/ 15 h 212"/>
                    <a:gd name="T24" fmla="*/ 208 w 208"/>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12">
                      <a:moveTo>
                        <a:pt x="71" y="195"/>
                      </a:moveTo>
                      <a:cubicBezTo>
                        <a:pt x="67" y="206"/>
                        <a:pt x="53" y="212"/>
                        <a:pt x="42" y="207"/>
                      </a:cubicBezTo>
                      <a:cubicBezTo>
                        <a:pt x="31" y="203"/>
                        <a:pt x="26" y="189"/>
                        <a:pt x="31" y="178"/>
                      </a:cubicBezTo>
                      <a:cubicBezTo>
                        <a:pt x="35" y="170"/>
                        <a:pt x="44" y="164"/>
                        <a:pt x="44" y="155"/>
                      </a:cubicBezTo>
                      <a:cubicBezTo>
                        <a:pt x="45" y="144"/>
                        <a:pt x="34" y="136"/>
                        <a:pt x="24" y="131"/>
                      </a:cubicBezTo>
                      <a:cubicBezTo>
                        <a:pt x="14" y="126"/>
                        <a:pt x="3" y="120"/>
                        <a:pt x="1" y="109"/>
                      </a:cubicBezTo>
                      <a:cubicBezTo>
                        <a:pt x="0" y="98"/>
                        <a:pt x="10" y="90"/>
                        <a:pt x="18" y="83"/>
                      </a:cubicBezTo>
                      <a:cubicBezTo>
                        <a:pt x="26" y="76"/>
                        <a:pt x="34" y="65"/>
                        <a:pt x="29" y="55"/>
                      </a:cubicBezTo>
                      <a:cubicBezTo>
                        <a:pt x="26" y="50"/>
                        <a:pt x="21" y="48"/>
                        <a:pt x="18" y="43"/>
                      </a:cubicBezTo>
                      <a:cubicBezTo>
                        <a:pt x="10" y="34"/>
                        <a:pt x="14" y="19"/>
                        <a:pt x="24" y="11"/>
                      </a:cubicBezTo>
                      <a:cubicBezTo>
                        <a:pt x="33" y="4"/>
                        <a:pt x="46" y="3"/>
                        <a:pt x="58" y="5"/>
                      </a:cubicBezTo>
                      <a:cubicBezTo>
                        <a:pt x="70" y="7"/>
                        <a:pt x="81" y="12"/>
                        <a:pt x="93" y="15"/>
                      </a:cubicBezTo>
                      <a:cubicBezTo>
                        <a:pt x="131" y="27"/>
                        <a:pt x="174" y="21"/>
                        <a:pt x="208" y="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8"/>
                <p:cNvSpPr/>
                <p:nvPr/>
              </p:nvSpPr>
              <p:spPr bwMode="auto">
                <a:xfrm>
                  <a:off x="4935" y="995"/>
                  <a:ext cx="660" cy="1141"/>
                </a:xfrm>
                <a:custGeom>
                  <a:avLst/>
                  <a:gdLst>
                    <a:gd name="T0" fmla="*/ 112 w 278"/>
                    <a:gd name="T1" fmla="*/ 471 h 480"/>
                    <a:gd name="T2" fmla="*/ 206 w 278"/>
                    <a:gd name="T3" fmla="*/ 409 h 480"/>
                    <a:gd name="T4" fmla="*/ 263 w 278"/>
                    <a:gd name="T5" fmla="*/ 149 h 480"/>
                    <a:gd name="T6" fmla="*/ 174 w 278"/>
                    <a:gd name="T7" fmla="*/ 10 h 480"/>
                    <a:gd name="T8" fmla="*/ 168 w 278"/>
                    <a:gd name="T9" fmla="*/ 9 h 480"/>
                    <a:gd name="T10" fmla="*/ 38 w 278"/>
                    <a:gd name="T11" fmla="*/ 98 h 480"/>
                    <a:gd name="T12" fmla="*/ 8 w 278"/>
                    <a:gd name="T13" fmla="*/ 243 h 480"/>
                    <a:gd name="T14" fmla="*/ 60 w 278"/>
                    <a:gd name="T15" fmla="*/ 324 h 480"/>
                    <a:gd name="T16" fmla="*/ 49 w 278"/>
                    <a:gd name="T17" fmla="*/ 376 h 480"/>
                    <a:gd name="T18" fmla="*/ 112 w 278"/>
                    <a:gd name="T19" fmla="*/ 47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480">
                      <a:moveTo>
                        <a:pt x="112" y="471"/>
                      </a:moveTo>
                      <a:cubicBezTo>
                        <a:pt x="155" y="480"/>
                        <a:pt x="197" y="452"/>
                        <a:pt x="206" y="409"/>
                      </a:cubicBezTo>
                      <a:cubicBezTo>
                        <a:pt x="263" y="149"/>
                        <a:pt x="263" y="149"/>
                        <a:pt x="263" y="149"/>
                      </a:cubicBezTo>
                      <a:cubicBezTo>
                        <a:pt x="278" y="86"/>
                        <a:pt x="238" y="23"/>
                        <a:pt x="174" y="10"/>
                      </a:cubicBezTo>
                      <a:cubicBezTo>
                        <a:pt x="168" y="9"/>
                        <a:pt x="168" y="9"/>
                        <a:pt x="168" y="9"/>
                      </a:cubicBezTo>
                      <a:cubicBezTo>
                        <a:pt x="108" y="0"/>
                        <a:pt x="51" y="39"/>
                        <a:pt x="38" y="98"/>
                      </a:cubicBezTo>
                      <a:cubicBezTo>
                        <a:pt x="25" y="153"/>
                        <a:pt x="12" y="213"/>
                        <a:pt x="8" y="243"/>
                      </a:cubicBezTo>
                      <a:cubicBezTo>
                        <a:pt x="0" y="305"/>
                        <a:pt x="60" y="324"/>
                        <a:pt x="60" y="324"/>
                      </a:cubicBezTo>
                      <a:cubicBezTo>
                        <a:pt x="49" y="376"/>
                        <a:pt x="49" y="376"/>
                        <a:pt x="49" y="376"/>
                      </a:cubicBezTo>
                      <a:cubicBezTo>
                        <a:pt x="40" y="419"/>
                        <a:pt x="68" y="462"/>
                        <a:pt x="112" y="471"/>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19"/>
                <p:cNvSpPr/>
                <p:nvPr/>
              </p:nvSpPr>
              <p:spPr bwMode="auto">
                <a:xfrm>
                  <a:off x="5049" y="1306"/>
                  <a:ext cx="45" cy="46"/>
                </a:xfrm>
                <a:custGeom>
                  <a:avLst/>
                  <a:gdLst>
                    <a:gd name="T0" fmla="*/ 1 w 19"/>
                    <a:gd name="T1" fmla="*/ 7 h 19"/>
                    <a:gd name="T2" fmla="*/ 8 w 19"/>
                    <a:gd name="T3" fmla="*/ 18 h 19"/>
                    <a:gd name="T4" fmla="*/ 18 w 19"/>
                    <a:gd name="T5" fmla="*/ 11 h 19"/>
                    <a:gd name="T6" fmla="*/ 11 w 19"/>
                    <a:gd name="T7" fmla="*/ 1 h 19"/>
                    <a:gd name="T8" fmla="*/ 1 w 19"/>
                    <a:gd name="T9" fmla="*/ 7 h 19"/>
                  </a:gdLst>
                  <a:ahLst/>
                  <a:cxnLst>
                    <a:cxn ang="0">
                      <a:pos x="T0" y="T1"/>
                    </a:cxn>
                    <a:cxn ang="0">
                      <a:pos x="T2" y="T3"/>
                    </a:cxn>
                    <a:cxn ang="0">
                      <a:pos x="T4" y="T5"/>
                    </a:cxn>
                    <a:cxn ang="0">
                      <a:pos x="T6" y="T7"/>
                    </a:cxn>
                    <a:cxn ang="0">
                      <a:pos x="T8" y="T9"/>
                    </a:cxn>
                  </a:cxnLst>
                  <a:rect l="0" t="0" r="r" b="b"/>
                  <a:pathLst>
                    <a:path w="19" h="19">
                      <a:moveTo>
                        <a:pt x="1" y="7"/>
                      </a:moveTo>
                      <a:cubicBezTo>
                        <a:pt x="0" y="12"/>
                        <a:pt x="3" y="17"/>
                        <a:pt x="8" y="18"/>
                      </a:cubicBezTo>
                      <a:cubicBezTo>
                        <a:pt x="13" y="19"/>
                        <a:pt x="17" y="16"/>
                        <a:pt x="18" y="11"/>
                      </a:cubicBezTo>
                      <a:cubicBezTo>
                        <a:pt x="19" y="6"/>
                        <a:pt x="16" y="2"/>
                        <a:pt x="11" y="1"/>
                      </a:cubicBezTo>
                      <a:cubicBezTo>
                        <a:pt x="6" y="0"/>
                        <a:pt x="2" y="3"/>
                        <a:pt x="1" y="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20"/>
                <p:cNvSpPr/>
                <p:nvPr/>
              </p:nvSpPr>
              <p:spPr bwMode="auto">
                <a:xfrm>
                  <a:off x="5045" y="1285"/>
                  <a:ext cx="85" cy="33"/>
                </a:xfrm>
                <a:custGeom>
                  <a:avLst/>
                  <a:gdLst>
                    <a:gd name="T0" fmla="*/ 1 w 36"/>
                    <a:gd name="T1" fmla="*/ 8 h 14"/>
                    <a:gd name="T2" fmla="*/ 18 w 36"/>
                    <a:gd name="T3" fmla="*/ 7 h 14"/>
                    <a:gd name="T4" fmla="*/ 35 w 36"/>
                    <a:gd name="T5" fmla="*/ 13 h 14"/>
                    <a:gd name="T6" fmla="*/ 32 w 36"/>
                    <a:gd name="T7" fmla="*/ 7 h 14"/>
                    <a:gd name="T8" fmla="*/ 19 w 36"/>
                    <a:gd name="T9" fmla="*/ 1 h 14"/>
                    <a:gd name="T10" fmla="*/ 5 w 36"/>
                    <a:gd name="T11" fmla="*/ 3 h 14"/>
                    <a:gd name="T12" fmla="*/ 1 w 36"/>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36" h="14">
                      <a:moveTo>
                        <a:pt x="1" y="8"/>
                      </a:moveTo>
                      <a:cubicBezTo>
                        <a:pt x="1" y="9"/>
                        <a:pt x="9" y="5"/>
                        <a:pt x="18" y="7"/>
                      </a:cubicBezTo>
                      <a:cubicBezTo>
                        <a:pt x="28" y="8"/>
                        <a:pt x="34" y="14"/>
                        <a:pt x="35" y="13"/>
                      </a:cubicBezTo>
                      <a:cubicBezTo>
                        <a:pt x="36" y="12"/>
                        <a:pt x="35" y="10"/>
                        <a:pt x="32" y="7"/>
                      </a:cubicBezTo>
                      <a:cubicBezTo>
                        <a:pt x="30" y="5"/>
                        <a:pt x="25" y="2"/>
                        <a:pt x="19" y="1"/>
                      </a:cubicBezTo>
                      <a:cubicBezTo>
                        <a:pt x="13" y="0"/>
                        <a:pt x="8" y="2"/>
                        <a:pt x="5" y="3"/>
                      </a:cubicBezTo>
                      <a:cubicBezTo>
                        <a:pt x="1" y="5"/>
                        <a:pt x="0" y="7"/>
                        <a:pt x="1"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21"/>
                <p:cNvSpPr/>
                <p:nvPr/>
              </p:nvSpPr>
              <p:spPr bwMode="auto">
                <a:xfrm>
                  <a:off x="5270" y="1342"/>
                  <a:ext cx="45" cy="45"/>
                </a:xfrm>
                <a:custGeom>
                  <a:avLst/>
                  <a:gdLst>
                    <a:gd name="T0" fmla="*/ 1 w 19"/>
                    <a:gd name="T1" fmla="*/ 8 h 19"/>
                    <a:gd name="T2" fmla="*/ 8 w 19"/>
                    <a:gd name="T3" fmla="*/ 18 h 19"/>
                    <a:gd name="T4" fmla="*/ 18 w 19"/>
                    <a:gd name="T5" fmla="*/ 11 h 19"/>
                    <a:gd name="T6" fmla="*/ 11 w 19"/>
                    <a:gd name="T7" fmla="*/ 1 h 19"/>
                    <a:gd name="T8" fmla="*/ 1 w 19"/>
                    <a:gd name="T9" fmla="*/ 8 h 19"/>
                  </a:gdLst>
                  <a:ahLst/>
                  <a:cxnLst>
                    <a:cxn ang="0">
                      <a:pos x="T0" y="T1"/>
                    </a:cxn>
                    <a:cxn ang="0">
                      <a:pos x="T2" y="T3"/>
                    </a:cxn>
                    <a:cxn ang="0">
                      <a:pos x="T4" y="T5"/>
                    </a:cxn>
                    <a:cxn ang="0">
                      <a:pos x="T6" y="T7"/>
                    </a:cxn>
                    <a:cxn ang="0">
                      <a:pos x="T8" y="T9"/>
                    </a:cxn>
                  </a:cxnLst>
                  <a:rect l="0" t="0" r="r" b="b"/>
                  <a:pathLst>
                    <a:path w="19" h="19">
                      <a:moveTo>
                        <a:pt x="1" y="8"/>
                      </a:moveTo>
                      <a:cubicBezTo>
                        <a:pt x="0" y="12"/>
                        <a:pt x="3" y="17"/>
                        <a:pt x="8" y="18"/>
                      </a:cubicBezTo>
                      <a:cubicBezTo>
                        <a:pt x="13" y="19"/>
                        <a:pt x="17" y="16"/>
                        <a:pt x="18" y="11"/>
                      </a:cubicBezTo>
                      <a:cubicBezTo>
                        <a:pt x="19" y="7"/>
                        <a:pt x="16" y="2"/>
                        <a:pt x="11" y="1"/>
                      </a:cubicBezTo>
                      <a:cubicBezTo>
                        <a:pt x="6" y="0"/>
                        <a:pt x="1" y="3"/>
                        <a:pt x="1"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22"/>
                <p:cNvSpPr/>
                <p:nvPr/>
              </p:nvSpPr>
              <p:spPr bwMode="auto">
                <a:xfrm>
                  <a:off x="5265" y="1323"/>
                  <a:ext cx="86" cy="31"/>
                </a:xfrm>
                <a:custGeom>
                  <a:avLst/>
                  <a:gdLst>
                    <a:gd name="T0" fmla="*/ 1 w 36"/>
                    <a:gd name="T1" fmla="*/ 7 h 13"/>
                    <a:gd name="T2" fmla="*/ 18 w 36"/>
                    <a:gd name="T3" fmla="*/ 6 h 13"/>
                    <a:gd name="T4" fmla="*/ 35 w 36"/>
                    <a:gd name="T5" fmla="*/ 12 h 13"/>
                    <a:gd name="T6" fmla="*/ 32 w 36"/>
                    <a:gd name="T7" fmla="*/ 7 h 13"/>
                    <a:gd name="T8" fmla="*/ 19 w 36"/>
                    <a:gd name="T9" fmla="*/ 0 h 13"/>
                    <a:gd name="T10" fmla="*/ 5 w 36"/>
                    <a:gd name="T11" fmla="*/ 3 h 13"/>
                    <a:gd name="T12" fmla="*/ 1 w 36"/>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36" h="13">
                      <a:moveTo>
                        <a:pt x="1" y="7"/>
                      </a:moveTo>
                      <a:cubicBezTo>
                        <a:pt x="2" y="9"/>
                        <a:pt x="9" y="5"/>
                        <a:pt x="18" y="6"/>
                      </a:cubicBezTo>
                      <a:cubicBezTo>
                        <a:pt x="28" y="7"/>
                        <a:pt x="34" y="13"/>
                        <a:pt x="35" y="12"/>
                      </a:cubicBezTo>
                      <a:cubicBezTo>
                        <a:pt x="36" y="12"/>
                        <a:pt x="35" y="9"/>
                        <a:pt x="32" y="7"/>
                      </a:cubicBezTo>
                      <a:cubicBezTo>
                        <a:pt x="30" y="4"/>
                        <a:pt x="25" y="1"/>
                        <a:pt x="19" y="0"/>
                      </a:cubicBezTo>
                      <a:cubicBezTo>
                        <a:pt x="13" y="0"/>
                        <a:pt x="8" y="1"/>
                        <a:pt x="5" y="3"/>
                      </a:cubicBezTo>
                      <a:cubicBezTo>
                        <a:pt x="1" y="5"/>
                        <a:pt x="0" y="7"/>
                        <a:pt x="1" y="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23"/>
                <p:cNvSpPr/>
                <p:nvPr/>
              </p:nvSpPr>
              <p:spPr bwMode="auto">
                <a:xfrm>
                  <a:off x="5104" y="1309"/>
                  <a:ext cx="97" cy="188"/>
                </a:xfrm>
                <a:custGeom>
                  <a:avLst/>
                  <a:gdLst>
                    <a:gd name="T0" fmla="*/ 24 w 41"/>
                    <a:gd name="T1" fmla="*/ 79 h 79"/>
                    <a:gd name="T2" fmla="*/ 9 w 41"/>
                    <a:gd name="T3" fmla="*/ 74 h 79"/>
                    <a:gd name="T4" fmla="*/ 4 w 41"/>
                    <a:gd name="T5" fmla="*/ 70 h 79"/>
                    <a:gd name="T6" fmla="*/ 7 w 41"/>
                    <a:gd name="T7" fmla="*/ 63 h 79"/>
                    <a:gd name="T8" fmla="*/ 17 w 41"/>
                    <a:gd name="T9" fmla="*/ 46 h 79"/>
                    <a:gd name="T10" fmla="*/ 40 w 41"/>
                    <a:gd name="T11" fmla="*/ 0 h 79"/>
                    <a:gd name="T12" fmla="*/ 13 w 41"/>
                    <a:gd name="T13" fmla="*/ 44 h 79"/>
                    <a:gd name="T14" fmla="*/ 3 w 41"/>
                    <a:gd name="T15" fmla="*/ 62 h 79"/>
                    <a:gd name="T16" fmla="*/ 1 w 41"/>
                    <a:gd name="T17" fmla="*/ 71 h 79"/>
                    <a:gd name="T18" fmla="*/ 4 w 41"/>
                    <a:gd name="T19" fmla="*/ 75 h 79"/>
                    <a:gd name="T20" fmla="*/ 8 w 41"/>
                    <a:gd name="T21" fmla="*/ 76 h 79"/>
                    <a:gd name="T22" fmla="*/ 24 w 41"/>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79">
                      <a:moveTo>
                        <a:pt x="24" y="79"/>
                      </a:moveTo>
                      <a:cubicBezTo>
                        <a:pt x="24" y="78"/>
                        <a:pt x="18" y="76"/>
                        <a:pt x="9" y="74"/>
                      </a:cubicBezTo>
                      <a:cubicBezTo>
                        <a:pt x="6" y="73"/>
                        <a:pt x="4" y="72"/>
                        <a:pt x="4" y="70"/>
                      </a:cubicBezTo>
                      <a:cubicBezTo>
                        <a:pt x="4" y="69"/>
                        <a:pt x="5" y="66"/>
                        <a:pt x="7" y="63"/>
                      </a:cubicBezTo>
                      <a:cubicBezTo>
                        <a:pt x="10" y="58"/>
                        <a:pt x="13" y="52"/>
                        <a:pt x="17" y="46"/>
                      </a:cubicBezTo>
                      <a:cubicBezTo>
                        <a:pt x="30" y="21"/>
                        <a:pt x="41" y="1"/>
                        <a:pt x="40" y="0"/>
                      </a:cubicBezTo>
                      <a:cubicBezTo>
                        <a:pt x="39" y="0"/>
                        <a:pt x="27" y="19"/>
                        <a:pt x="13" y="44"/>
                      </a:cubicBezTo>
                      <a:cubicBezTo>
                        <a:pt x="10" y="50"/>
                        <a:pt x="6" y="56"/>
                        <a:pt x="3" y="62"/>
                      </a:cubicBezTo>
                      <a:cubicBezTo>
                        <a:pt x="2" y="64"/>
                        <a:pt x="0" y="67"/>
                        <a:pt x="1" y="71"/>
                      </a:cubicBezTo>
                      <a:cubicBezTo>
                        <a:pt x="1" y="73"/>
                        <a:pt x="3" y="74"/>
                        <a:pt x="4" y="75"/>
                      </a:cubicBezTo>
                      <a:cubicBezTo>
                        <a:pt x="6" y="76"/>
                        <a:pt x="7" y="76"/>
                        <a:pt x="8" y="76"/>
                      </a:cubicBezTo>
                      <a:cubicBezTo>
                        <a:pt x="18" y="78"/>
                        <a:pt x="24" y="79"/>
                        <a:pt x="24" y="7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24"/>
                <p:cNvSpPr/>
                <p:nvPr/>
              </p:nvSpPr>
              <p:spPr bwMode="auto">
                <a:xfrm>
                  <a:off x="5272" y="1237"/>
                  <a:ext cx="105" cy="46"/>
                </a:xfrm>
                <a:custGeom>
                  <a:avLst/>
                  <a:gdLst>
                    <a:gd name="T0" fmla="*/ 1 w 44"/>
                    <a:gd name="T1" fmla="*/ 6 h 19"/>
                    <a:gd name="T2" fmla="*/ 22 w 44"/>
                    <a:gd name="T3" fmla="*/ 12 h 19"/>
                    <a:gd name="T4" fmla="*/ 43 w 44"/>
                    <a:gd name="T5" fmla="*/ 17 h 19"/>
                    <a:gd name="T6" fmla="*/ 39 w 44"/>
                    <a:gd name="T7" fmla="*/ 10 h 19"/>
                    <a:gd name="T8" fmla="*/ 24 w 44"/>
                    <a:gd name="T9" fmla="*/ 2 h 19"/>
                    <a:gd name="T10" fmla="*/ 7 w 44"/>
                    <a:gd name="T11" fmla="*/ 2 h 19"/>
                    <a:gd name="T12" fmla="*/ 1 w 44"/>
                    <a:gd name="T13" fmla="*/ 6 h 19"/>
                  </a:gdLst>
                  <a:ahLst/>
                  <a:cxnLst>
                    <a:cxn ang="0">
                      <a:pos x="T0" y="T1"/>
                    </a:cxn>
                    <a:cxn ang="0">
                      <a:pos x="T2" y="T3"/>
                    </a:cxn>
                    <a:cxn ang="0">
                      <a:pos x="T4" y="T5"/>
                    </a:cxn>
                    <a:cxn ang="0">
                      <a:pos x="T6" y="T7"/>
                    </a:cxn>
                    <a:cxn ang="0">
                      <a:pos x="T8" y="T9"/>
                    </a:cxn>
                    <a:cxn ang="0">
                      <a:pos x="T10" y="T11"/>
                    </a:cxn>
                    <a:cxn ang="0">
                      <a:pos x="T12" y="T13"/>
                    </a:cxn>
                  </a:cxnLst>
                  <a:rect l="0" t="0" r="r" b="b"/>
                  <a:pathLst>
                    <a:path w="44" h="19">
                      <a:moveTo>
                        <a:pt x="1" y="6"/>
                      </a:moveTo>
                      <a:cubicBezTo>
                        <a:pt x="1" y="8"/>
                        <a:pt x="11" y="9"/>
                        <a:pt x="22" y="12"/>
                      </a:cubicBezTo>
                      <a:cubicBezTo>
                        <a:pt x="33" y="14"/>
                        <a:pt x="41" y="19"/>
                        <a:pt x="43" y="17"/>
                      </a:cubicBezTo>
                      <a:cubicBezTo>
                        <a:pt x="44" y="16"/>
                        <a:pt x="43" y="13"/>
                        <a:pt x="39" y="10"/>
                      </a:cubicBezTo>
                      <a:cubicBezTo>
                        <a:pt x="36" y="7"/>
                        <a:pt x="31" y="4"/>
                        <a:pt x="24" y="2"/>
                      </a:cubicBezTo>
                      <a:cubicBezTo>
                        <a:pt x="18" y="0"/>
                        <a:pt x="11" y="1"/>
                        <a:pt x="7" y="2"/>
                      </a:cubicBezTo>
                      <a:cubicBezTo>
                        <a:pt x="3" y="3"/>
                        <a:pt x="0" y="4"/>
                        <a:pt x="1"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25"/>
                <p:cNvSpPr/>
                <p:nvPr/>
              </p:nvSpPr>
              <p:spPr bwMode="auto">
                <a:xfrm>
                  <a:off x="5061" y="1221"/>
                  <a:ext cx="81" cy="33"/>
                </a:xfrm>
                <a:custGeom>
                  <a:avLst/>
                  <a:gdLst>
                    <a:gd name="T0" fmla="*/ 1 w 34"/>
                    <a:gd name="T1" fmla="*/ 8 h 14"/>
                    <a:gd name="T2" fmla="*/ 17 w 34"/>
                    <a:gd name="T3" fmla="*/ 10 h 14"/>
                    <a:gd name="T4" fmla="*/ 33 w 34"/>
                    <a:gd name="T5" fmla="*/ 12 h 14"/>
                    <a:gd name="T6" fmla="*/ 31 w 34"/>
                    <a:gd name="T7" fmla="*/ 6 h 14"/>
                    <a:gd name="T8" fmla="*/ 18 w 34"/>
                    <a:gd name="T9" fmla="*/ 0 h 14"/>
                    <a:gd name="T10" fmla="*/ 5 w 34"/>
                    <a:gd name="T11" fmla="*/ 3 h 14"/>
                    <a:gd name="T12" fmla="*/ 1 w 34"/>
                    <a:gd name="T13" fmla="*/ 8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1" y="8"/>
                      </a:moveTo>
                      <a:cubicBezTo>
                        <a:pt x="2" y="10"/>
                        <a:pt x="9" y="9"/>
                        <a:pt x="17" y="10"/>
                      </a:cubicBezTo>
                      <a:cubicBezTo>
                        <a:pt x="25" y="11"/>
                        <a:pt x="31" y="14"/>
                        <a:pt x="33" y="12"/>
                      </a:cubicBezTo>
                      <a:cubicBezTo>
                        <a:pt x="34" y="11"/>
                        <a:pt x="33" y="8"/>
                        <a:pt x="31" y="6"/>
                      </a:cubicBezTo>
                      <a:cubicBezTo>
                        <a:pt x="28" y="3"/>
                        <a:pt x="24" y="1"/>
                        <a:pt x="18" y="0"/>
                      </a:cubicBezTo>
                      <a:cubicBezTo>
                        <a:pt x="13" y="0"/>
                        <a:pt x="8" y="1"/>
                        <a:pt x="5" y="3"/>
                      </a:cubicBezTo>
                      <a:cubicBezTo>
                        <a:pt x="2" y="5"/>
                        <a:pt x="0" y="7"/>
                        <a:pt x="1"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26"/>
                <p:cNvSpPr/>
                <p:nvPr/>
              </p:nvSpPr>
              <p:spPr bwMode="auto">
                <a:xfrm>
                  <a:off x="5424" y="1083"/>
                  <a:ext cx="195" cy="440"/>
                </a:xfrm>
                <a:custGeom>
                  <a:avLst/>
                  <a:gdLst>
                    <a:gd name="T0" fmla="*/ 0 w 82"/>
                    <a:gd name="T1" fmla="*/ 35 h 185"/>
                    <a:gd name="T2" fmla="*/ 0 w 82"/>
                    <a:gd name="T3" fmla="*/ 35 h 185"/>
                    <a:gd name="T4" fmla="*/ 14 w 82"/>
                    <a:gd name="T5" fmla="*/ 69 h 185"/>
                    <a:gd name="T6" fmla="*/ 14 w 82"/>
                    <a:gd name="T7" fmla="*/ 70 h 185"/>
                    <a:gd name="T8" fmla="*/ 10 w 82"/>
                    <a:gd name="T9" fmla="*/ 124 h 185"/>
                    <a:gd name="T10" fmla="*/ 25 w 82"/>
                    <a:gd name="T11" fmla="*/ 175 h 185"/>
                    <a:gd name="T12" fmla="*/ 44 w 82"/>
                    <a:gd name="T13" fmla="*/ 180 h 185"/>
                    <a:gd name="T14" fmla="*/ 47 w 82"/>
                    <a:gd name="T15" fmla="*/ 172 h 185"/>
                    <a:gd name="T16" fmla="*/ 80 w 82"/>
                    <a:gd name="T17" fmla="*/ 50 h 185"/>
                    <a:gd name="T18" fmla="*/ 69 w 82"/>
                    <a:gd name="T19" fmla="*/ 17 h 185"/>
                    <a:gd name="T20" fmla="*/ 39 w 82"/>
                    <a:gd name="T21" fmla="*/ 4 h 185"/>
                    <a:gd name="T22" fmla="*/ 3 w 82"/>
                    <a:gd name="T23" fmla="*/ 3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185">
                      <a:moveTo>
                        <a:pt x="0" y="35"/>
                      </a:moveTo>
                      <a:cubicBezTo>
                        <a:pt x="0" y="35"/>
                        <a:pt x="0" y="35"/>
                        <a:pt x="0" y="35"/>
                      </a:cubicBezTo>
                      <a:cubicBezTo>
                        <a:pt x="9" y="44"/>
                        <a:pt x="14" y="56"/>
                        <a:pt x="14" y="69"/>
                      </a:cubicBezTo>
                      <a:cubicBezTo>
                        <a:pt x="14" y="69"/>
                        <a:pt x="14" y="70"/>
                        <a:pt x="14" y="70"/>
                      </a:cubicBezTo>
                      <a:cubicBezTo>
                        <a:pt x="13" y="88"/>
                        <a:pt x="10" y="106"/>
                        <a:pt x="10" y="124"/>
                      </a:cubicBezTo>
                      <a:cubicBezTo>
                        <a:pt x="10" y="142"/>
                        <a:pt x="14" y="161"/>
                        <a:pt x="25" y="175"/>
                      </a:cubicBezTo>
                      <a:cubicBezTo>
                        <a:pt x="30" y="181"/>
                        <a:pt x="39" y="185"/>
                        <a:pt x="44" y="180"/>
                      </a:cubicBezTo>
                      <a:cubicBezTo>
                        <a:pt x="46" y="178"/>
                        <a:pt x="47" y="175"/>
                        <a:pt x="47" y="172"/>
                      </a:cubicBezTo>
                      <a:cubicBezTo>
                        <a:pt x="57" y="130"/>
                        <a:pt x="74" y="94"/>
                        <a:pt x="80" y="50"/>
                      </a:cubicBezTo>
                      <a:cubicBezTo>
                        <a:pt x="82" y="38"/>
                        <a:pt x="78" y="26"/>
                        <a:pt x="69" y="17"/>
                      </a:cubicBezTo>
                      <a:cubicBezTo>
                        <a:pt x="61" y="9"/>
                        <a:pt x="51" y="0"/>
                        <a:pt x="39" y="4"/>
                      </a:cubicBezTo>
                      <a:cubicBezTo>
                        <a:pt x="28" y="7"/>
                        <a:pt x="12" y="25"/>
                        <a:pt x="3" y="3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27"/>
                <p:cNvSpPr/>
                <p:nvPr/>
              </p:nvSpPr>
              <p:spPr bwMode="auto">
                <a:xfrm>
                  <a:off x="5474" y="1394"/>
                  <a:ext cx="131" cy="200"/>
                </a:xfrm>
                <a:custGeom>
                  <a:avLst/>
                  <a:gdLst>
                    <a:gd name="T0" fmla="*/ 11 w 55"/>
                    <a:gd name="T1" fmla="*/ 6 h 84"/>
                    <a:gd name="T2" fmla="*/ 48 w 55"/>
                    <a:gd name="T3" fmla="*/ 42 h 84"/>
                    <a:gd name="T4" fmla="*/ 0 w 55"/>
                    <a:gd name="T5" fmla="*/ 66 h 84"/>
                    <a:gd name="T6" fmla="*/ 11 w 55"/>
                    <a:gd name="T7" fmla="*/ 6 h 84"/>
                  </a:gdLst>
                  <a:ahLst/>
                  <a:cxnLst>
                    <a:cxn ang="0">
                      <a:pos x="T0" y="T1"/>
                    </a:cxn>
                    <a:cxn ang="0">
                      <a:pos x="T2" y="T3"/>
                    </a:cxn>
                    <a:cxn ang="0">
                      <a:pos x="T4" y="T5"/>
                    </a:cxn>
                    <a:cxn ang="0">
                      <a:pos x="T6" y="T7"/>
                    </a:cxn>
                  </a:cxnLst>
                  <a:rect l="0" t="0" r="r" b="b"/>
                  <a:pathLst>
                    <a:path w="55" h="84">
                      <a:moveTo>
                        <a:pt x="11" y="6"/>
                      </a:moveTo>
                      <a:cubicBezTo>
                        <a:pt x="12" y="6"/>
                        <a:pt x="55" y="0"/>
                        <a:pt x="48" y="42"/>
                      </a:cubicBezTo>
                      <a:cubicBezTo>
                        <a:pt x="40" y="84"/>
                        <a:pt x="0" y="67"/>
                        <a:pt x="0" y="66"/>
                      </a:cubicBezTo>
                      <a:cubicBezTo>
                        <a:pt x="0" y="65"/>
                        <a:pt x="11" y="6"/>
                        <a:pt x="11" y="6"/>
                      </a:cubicBezTo>
                      <a:close/>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28"/>
                <p:cNvSpPr/>
                <p:nvPr/>
              </p:nvSpPr>
              <p:spPr bwMode="auto">
                <a:xfrm>
                  <a:off x="5510" y="1444"/>
                  <a:ext cx="54" cy="86"/>
                </a:xfrm>
                <a:custGeom>
                  <a:avLst/>
                  <a:gdLst>
                    <a:gd name="T0" fmla="*/ 0 w 23"/>
                    <a:gd name="T1" fmla="*/ 32 h 36"/>
                    <a:gd name="T2" fmla="*/ 2 w 23"/>
                    <a:gd name="T3" fmla="*/ 33 h 36"/>
                    <a:gd name="T4" fmla="*/ 8 w 23"/>
                    <a:gd name="T5" fmla="*/ 34 h 36"/>
                    <a:gd name="T6" fmla="*/ 19 w 23"/>
                    <a:gd name="T7" fmla="*/ 19 h 36"/>
                    <a:gd name="T8" fmla="*/ 19 w 23"/>
                    <a:gd name="T9" fmla="*/ 9 h 36"/>
                    <a:gd name="T10" fmla="*/ 14 w 23"/>
                    <a:gd name="T11" fmla="*/ 2 h 36"/>
                    <a:gd name="T12" fmla="*/ 10 w 23"/>
                    <a:gd name="T13" fmla="*/ 3 h 36"/>
                    <a:gd name="T14" fmla="*/ 9 w 23"/>
                    <a:gd name="T15" fmla="*/ 5 h 36"/>
                    <a:gd name="T16" fmla="*/ 9 w 23"/>
                    <a:gd name="T17" fmla="*/ 3 h 36"/>
                    <a:gd name="T18" fmla="*/ 11 w 23"/>
                    <a:gd name="T19" fmla="*/ 0 h 36"/>
                    <a:gd name="T20" fmla="*/ 15 w 23"/>
                    <a:gd name="T21" fmla="*/ 0 h 36"/>
                    <a:gd name="T22" fmla="*/ 21 w 23"/>
                    <a:gd name="T23" fmla="*/ 8 h 36"/>
                    <a:gd name="T24" fmla="*/ 22 w 23"/>
                    <a:gd name="T25" fmla="*/ 20 h 36"/>
                    <a:gd name="T26" fmla="*/ 8 w 23"/>
                    <a:gd name="T27" fmla="*/ 36 h 36"/>
                    <a:gd name="T28" fmla="*/ 1 w 23"/>
                    <a:gd name="T29" fmla="*/ 34 h 36"/>
                    <a:gd name="T30" fmla="*/ 0 w 23"/>
                    <a:gd name="T31"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6">
                      <a:moveTo>
                        <a:pt x="0" y="32"/>
                      </a:moveTo>
                      <a:cubicBezTo>
                        <a:pt x="1" y="32"/>
                        <a:pt x="1" y="32"/>
                        <a:pt x="2" y="33"/>
                      </a:cubicBezTo>
                      <a:cubicBezTo>
                        <a:pt x="3" y="34"/>
                        <a:pt x="5" y="35"/>
                        <a:pt x="8" y="34"/>
                      </a:cubicBezTo>
                      <a:cubicBezTo>
                        <a:pt x="12" y="33"/>
                        <a:pt x="17" y="27"/>
                        <a:pt x="19" y="19"/>
                      </a:cubicBezTo>
                      <a:cubicBezTo>
                        <a:pt x="20" y="16"/>
                        <a:pt x="20" y="12"/>
                        <a:pt x="19" y="9"/>
                      </a:cubicBezTo>
                      <a:cubicBezTo>
                        <a:pt x="18" y="5"/>
                        <a:pt x="16" y="3"/>
                        <a:pt x="14" y="2"/>
                      </a:cubicBezTo>
                      <a:cubicBezTo>
                        <a:pt x="12" y="1"/>
                        <a:pt x="10" y="2"/>
                        <a:pt x="10" y="3"/>
                      </a:cubicBezTo>
                      <a:cubicBezTo>
                        <a:pt x="9" y="4"/>
                        <a:pt x="9" y="5"/>
                        <a:pt x="9" y="5"/>
                      </a:cubicBezTo>
                      <a:cubicBezTo>
                        <a:pt x="9" y="5"/>
                        <a:pt x="8" y="4"/>
                        <a:pt x="9" y="3"/>
                      </a:cubicBezTo>
                      <a:cubicBezTo>
                        <a:pt x="9" y="2"/>
                        <a:pt x="10" y="1"/>
                        <a:pt x="11" y="0"/>
                      </a:cubicBezTo>
                      <a:cubicBezTo>
                        <a:pt x="12" y="0"/>
                        <a:pt x="13" y="0"/>
                        <a:pt x="15" y="0"/>
                      </a:cubicBezTo>
                      <a:cubicBezTo>
                        <a:pt x="18" y="1"/>
                        <a:pt x="21" y="4"/>
                        <a:pt x="21" y="8"/>
                      </a:cubicBezTo>
                      <a:cubicBezTo>
                        <a:pt x="22" y="11"/>
                        <a:pt x="23" y="16"/>
                        <a:pt x="22" y="20"/>
                      </a:cubicBezTo>
                      <a:cubicBezTo>
                        <a:pt x="20" y="28"/>
                        <a:pt x="14" y="36"/>
                        <a:pt x="8" y="36"/>
                      </a:cubicBezTo>
                      <a:cubicBezTo>
                        <a:pt x="5" y="36"/>
                        <a:pt x="3" y="35"/>
                        <a:pt x="1" y="34"/>
                      </a:cubicBezTo>
                      <a:cubicBezTo>
                        <a:pt x="0" y="33"/>
                        <a:pt x="0" y="32"/>
                        <a:pt x="0" y="32"/>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Freeform 29"/>
                <p:cNvSpPr/>
                <p:nvPr/>
              </p:nvSpPr>
              <p:spPr bwMode="auto">
                <a:xfrm>
                  <a:off x="4928" y="943"/>
                  <a:ext cx="622" cy="268"/>
                </a:xfrm>
                <a:custGeom>
                  <a:avLst/>
                  <a:gdLst>
                    <a:gd name="T0" fmla="*/ 249 w 262"/>
                    <a:gd name="T1" fmla="*/ 70 h 113"/>
                    <a:gd name="T2" fmla="*/ 217 w 262"/>
                    <a:gd name="T3" fmla="*/ 16 h 113"/>
                    <a:gd name="T4" fmla="*/ 146 w 262"/>
                    <a:gd name="T5" fmla="*/ 17 h 113"/>
                    <a:gd name="T6" fmla="*/ 105 w 262"/>
                    <a:gd name="T7" fmla="*/ 21 h 113"/>
                    <a:gd name="T8" fmla="*/ 79 w 262"/>
                    <a:gd name="T9" fmla="*/ 10 h 113"/>
                    <a:gd name="T10" fmla="*/ 53 w 262"/>
                    <a:gd name="T11" fmla="*/ 0 h 113"/>
                    <a:gd name="T12" fmla="*/ 29 w 262"/>
                    <a:gd name="T13" fmla="*/ 11 h 113"/>
                    <a:gd name="T14" fmla="*/ 36 w 262"/>
                    <a:gd name="T15" fmla="*/ 34 h 113"/>
                    <a:gd name="T16" fmla="*/ 4 w 262"/>
                    <a:gd name="T17" fmla="*/ 45 h 113"/>
                    <a:gd name="T18" fmla="*/ 25 w 262"/>
                    <a:gd name="T19" fmla="*/ 72 h 113"/>
                    <a:gd name="T20" fmla="*/ 9 w 262"/>
                    <a:gd name="T21" fmla="*/ 80 h 113"/>
                    <a:gd name="T22" fmla="*/ 21 w 262"/>
                    <a:gd name="T23" fmla="*/ 98 h 113"/>
                    <a:gd name="T24" fmla="*/ 78 w 262"/>
                    <a:gd name="T25" fmla="*/ 106 h 113"/>
                    <a:gd name="T26" fmla="*/ 134 w 262"/>
                    <a:gd name="T27" fmla="*/ 91 h 113"/>
                    <a:gd name="T28" fmla="*/ 202 w 262"/>
                    <a:gd name="T29" fmla="*/ 89 h 113"/>
                    <a:gd name="T30" fmla="*/ 230 w 262"/>
                    <a:gd name="T31" fmla="*/ 111 h 113"/>
                    <a:gd name="T32" fmla="*/ 246 w 262"/>
                    <a:gd name="T33" fmla="*/ 94 h 113"/>
                    <a:gd name="T34" fmla="*/ 249 w 262"/>
                    <a:gd name="T35" fmla="*/ 7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2" h="113">
                      <a:moveTo>
                        <a:pt x="249" y="70"/>
                      </a:moveTo>
                      <a:cubicBezTo>
                        <a:pt x="262" y="54"/>
                        <a:pt x="237" y="26"/>
                        <a:pt x="217" y="16"/>
                      </a:cubicBezTo>
                      <a:cubicBezTo>
                        <a:pt x="197" y="7"/>
                        <a:pt x="168" y="13"/>
                        <a:pt x="146" y="17"/>
                      </a:cubicBezTo>
                      <a:cubicBezTo>
                        <a:pt x="133" y="19"/>
                        <a:pt x="119" y="23"/>
                        <a:pt x="105" y="21"/>
                      </a:cubicBezTo>
                      <a:cubicBezTo>
                        <a:pt x="96" y="19"/>
                        <a:pt x="88" y="14"/>
                        <a:pt x="79" y="10"/>
                      </a:cubicBezTo>
                      <a:cubicBezTo>
                        <a:pt x="71" y="5"/>
                        <a:pt x="62" y="1"/>
                        <a:pt x="53" y="0"/>
                      </a:cubicBezTo>
                      <a:cubicBezTo>
                        <a:pt x="44" y="0"/>
                        <a:pt x="34" y="3"/>
                        <a:pt x="29" y="11"/>
                      </a:cubicBezTo>
                      <a:cubicBezTo>
                        <a:pt x="24" y="19"/>
                        <a:pt x="27" y="32"/>
                        <a:pt x="36" y="34"/>
                      </a:cubicBezTo>
                      <a:cubicBezTo>
                        <a:pt x="26" y="26"/>
                        <a:pt x="8" y="32"/>
                        <a:pt x="4" y="45"/>
                      </a:cubicBezTo>
                      <a:cubicBezTo>
                        <a:pt x="0" y="58"/>
                        <a:pt x="12" y="73"/>
                        <a:pt x="25" y="72"/>
                      </a:cubicBezTo>
                      <a:cubicBezTo>
                        <a:pt x="20" y="67"/>
                        <a:pt x="10" y="73"/>
                        <a:pt x="9" y="80"/>
                      </a:cubicBezTo>
                      <a:cubicBezTo>
                        <a:pt x="9" y="88"/>
                        <a:pt x="15" y="94"/>
                        <a:pt x="21" y="98"/>
                      </a:cubicBezTo>
                      <a:cubicBezTo>
                        <a:pt x="38" y="109"/>
                        <a:pt x="59" y="109"/>
                        <a:pt x="78" y="106"/>
                      </a:cubicBezTo>
                      <a:cubicBezTo>
                        <a:pt x="97" y="102"/>
                        <a:pt x="115" y="95"/>
                        <a:pt x="134" y="91"/>
                      </a:cubicBezTo>
                      <a:cubicBezTo>
                        <a:pt x="153" y="87"/>
                        <a:pt x="185" y="80"/>
                        <a:pt x="202" y="89"/>
                      </a:cubicBezTo>
                      <a:cubicBezTo>
                        <a:pt x="215" y="96"/>
                        <a:pt x="222" y="113"/>
                        <a:pt x="230" y="111"/>
                      </a:cubicBezTo>
                      <a:cubicBezTo>
                        <a:pt x="238" y="108"/>
                        <a:pt x="244" y="101"/>
                        <a:pt x="246" y="94"/>
                      </a:cubicBezTo>
                      <a:cubicBezTo>
                        <a:pt x="249" y="86"/>
                        <a:pt x="249" y="78"/>
                        <a:pt x="249" y="7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30"/>
                <p:cNvSpPr/>
                <p:nvPr/>
              </p:nvSpPr>
              <p:spPr bwMode="auto">
                <a:xfrm>
                  <a:off x="5526" y="1135"/>
                  <a:ext cx="209" cy="438"/>
                </a:xfrm>
                <a:custGeom>
                  <a:avLst/>
                  <a:gdLst>
                    <a:gd name="T0" fmla="*/ 79 w 88"/>
                    <a:gd name="T1" fmla="*/ 184 h 184"/>
                    <a:gd name="T2" fmla="*/ 81 w 88"/>
                    <a:gd name="T3" fmla="*/ 183 h 184"/>
                    <a:gd name="T4" fmla="*/ 86 w 88"/>
                    <a:gd name="T5" fmla="*/ 178 h 184"/>
                    <a:gd name="T6" fmla="*/ 87 w 88"/>
                    <a:gd name="T7" fmla="*/ 167 h 184"/>
                    <a:gd name="T8" fmla="*/ 80 w 88"/>
                    <a:gd name="T9" fmla="*/ 154 h 184"/>
                    <a:gd name="T10" fmla="*/ 65 w 88"/>
                    <a:gd name="T11" fmla="*/ 145 h 184"/>
                    <a:gd name="T12" fmla="*/ 47 w 88"/>
                    <a:gd name="T13" fmla="*/ 137 h 184"/>
                    <a:gd name="T14" fmla="*/ 34 w 88"/>
                    <a:gd name="T15" fmla="*/ 120 h 184"/>
                    <a:gd name="T16" fmla="*/ 30 w 88"/>
                    <a:gd name="T17" fmla="*/ 98 h 184"/>
                    <a:gd name="T18" fmla="*/ 36 w 88"/>
                    <a:gd name="T19" fmla="*/ 52 h 184"/>
                    <a:gd name="T20" fmla="*/ 30 w 88"/>
                    <a:gd name="T21" fmla="*/ 16 h 184"/>
                    <a:gd name="T22" fmla="*/ 10 w 88"/>
                    <a:gd name="T23" fmla="*/ 1 h 184"/>
                    <a:gd name="T24" fmla="*/ 3 w 88"/>
                    <a:gd name="T25" fmla="*/ 0 h 184"/>
                    <a:gd name="T26" fmla="*/ 0 w 88"/>
                    <a:gd name="T27" fmla="*/ 1 h 184"/>
                    <a:gd name="T28" fmla="*/ 9 w 88"/>
                    <a:gd name="T29" fmla="*/ 2 h 184"/>
                    <a:gd name="T30" fmla="*/ 28 w 88"/>
                    <a:gd name="T31" fmla="*/ 17 h 184"/>
                    <a:gd name="T32" fmla="*/ 34 w 88"/>
                    <a:gd name="T33" fmla="*/ 52 h 184"/>
                    <a:gd name="T34" fmla="*/ 28 w 88"/>
                    <a:gd name="T35" fmla="*/ 97 h 184"/>
                    <a:gd name="T36" fmla="*/ 32 w 88"/>
                    <a:gd name="T37" fmla="*/ 121 h 184"/>
                    <a:gd name="T38" fmla="*/ 46 w 88"/>
                    <a:gd name="T39" fmla="*/ 139 h 184"/>
                    <a:gd name="T40" fmla="*/ 64 w 88"/>
                    <a:gd name="T41" fmla="*/ 147 h 184"/>
                    <a:gd name="T42" fmla="*/ 79 w 88"/>
                    <a:gd name="T43" fmla="*/ 155 h 184"/>
                    <a:gd name="T44" fmla="*/ 86 w 88"/>
                    <a:gd name="T45" fmla="*/ 167 h 184"/>
                    <a:gd name="T46" fmla="*/ 85 w 88"/>
                    <a:gd name="T47" fmla="*/ 177 h 184"/>
                    <a:gd name="T48" fmla="*/ 79 w 88"/>
                    <a:gd name="T4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84">
                      <a:moveTo>
                        <a:pt x="79" y="184"/>
                      </a:moveTo>
                      <a:cubicBezTo>
                        <a:pt x="79" y="184"/>
                        <a:pt x="80" y="184"/>
                        <a:pt x="81" y="183"/>
                      </a:cubicBezTo>
                      <a:cubicBezTo>
                        <a:pt x="83" y="182"/>
                        <a:pt x="85" y="180"/>
                        <a:pt x="86" y="178"/>
                      </a:cubicBezTo>
                      <a:cubicBezTo>
                        <a:pt x="87" y="175"/>
                        <a:pt x="88" y="171"/>
                        <a:pt x="87" y="167"/>
                      </a:cubicBezTo>
                      <a:cubicBezTo>
                        <a:pt x="87" y="162"/>
                        <a:pt x="84" y="158"/>
                        <a:pt x="80" y="154"/>
                      </a:cubicBezTo>
                      <a:cubicBezTo>
                        <a:pt x="76" y="151"/>
                        <a:pt x="70" y="148"/>
                        <a:pt x="65" y="145"/>
                      </a:cubicBezTo>
                      <a:cubicBezTo>
                        <a:pt x="59" y="143"/>
                        <a:pt x="53" y="141"/>
                        <a:pt x="47" y="137"/>
                      </a:cubicBezTo>
                      <a:cubicBezTo>
                        <a:pt x="41" y="133"/>
                        <a:pt x="37" y="127"/>
                        <a:pt x="34" y="120"/>
                      </a:cubicBezTo>
                      <a:cubicBezTo>
                        <a:pt x="31" y="113"/>
                        <a:pt x="30" y="105"/>
                        <a:pt x="30" y="98"/>
                      </a:cubicBezTo>
                      <a:cubicBezTo>
                        <a:pt x="31" y="81"/>
                        <a:pt x="35" y="67"/>
                        <a:pt x="36" y="52"/>
                      </a:cubicBezTo>
                      <a:cubicBezTo>
                        <a:pt x="38" y="38"/>
                        <a:pt x="36" y="25"/>
                        <a:pt x="30" y="16"/>
                      </a:cubicBezTo>
                      <a:cubicBezTo>
                        <a:pt x="24" y="7"/>
                        <a:pt x="15" y="2"/>
                        <a:pt x="10" y="1"/>
                      </a:cubicBezTo>
                      <a:cubicBezTo>
                        <a:pt x="7" y="0"/>
                        <a:pt x="4" y="0"/>
                        <a:pt x="3" y="0"/>
                      </a:cubicBezTo>
                      <a:cubicBezTo>
                        <a:pt x="1" y="0"/>
                        <a:pt x="0" y="0"/>
                        <a:pt x="0" y="1"/>
                      </a:cubicBezTo>
                      <a:cubicBezTo>
                        <a:pt x="0" y="1"/>
                        <a:pt x="4" y="0"/>
                        <a:pt x="9" y="2"/>
                      </a:cubicBezTo>
                      <a:cubicBezTo>
                        <a:pt x="15" y="3"/>
                        <a:pt x="23" y="8"/>
                        <a:pt x="28" y="17"/>
                      </a:cubicBezTo>
                      <a:cubicBezTo>
                        <a:pt x="34" y="26"/>
                        <a:pt x="36" y="38"/>
                        <a:pt x="34" y="52"/>
                      </a:cubicBezTo>
                      <a:cubicBezTo>
                        <a:pt x="33" y="66"/>
                        <a:pt x="29" y="81"/>
                        <a:pt x="28" y="97"/>
                      </a:cubicBezTo>
                      <a:cubicBezTo>
                        <a:pt x="28" y="106"/>
                        <a:pt x="29" y="114"/>
                        <a:pt x="32" y="121"/>
                      </a:cubicBezTo>
                      <a:cubicBezTo>
                        <a:pt x="35" y="128"/>
                        <a:pt x="40" y="135"/>
                        <a:pt x="46" y="139"/>
                      </a:cubicBezTo>
                      <a:cubicBezTo>
                        <a:pt x="52" y="143"/>
                        <a:pt x="58" y="145"/>
                        <a:pt x="64" y="147"/>
                      </a:cubicBezTo>
                      <a:cubicBezTo>
                        <a:pt x="70" y="149"/>
                        <a:pt x="75" y="152"/>
                        <a:pt x="79" y="155"/>
                      </a:cubicBezTo>
                      <a:cubicBezTo>
                        <a:pt x="83" y="159"/>
                        <a:pt x="85" y="163"/>
                        <a:pt x="86" y="167"/>
                      </a:cubicBezTo>
                      <a:cubicBezTo>
                        <a:pt x="87" y="171"/>
                        <a:pt x="86" y="175"/>
                        <a:pt x="85" y="177"/>
                      </a:cubicBezTo>
                      <a:cubicBezTo>
                        <a:pt x="83" y="183"/>
                        <a:pt x="79" y="183"/>
                        <a:pt x="79" y="184"/>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31"/>
                <p:cNvSpPr/>
                <p:nvPr/>
              </p:nvSpPr>
              <p:spPr bwMode="auto">
                <a:xfrm>
                  <a:off x="4924" y="1014"/>
                  <a:ext cx="591" cy="181"/>
                </a:xfrm>
                <a:custGeom>
                  <a:avLst/>
                  <a:gdLst>
                    <a:gd name="T0" fmla="*/ 37 w 249"/>
                    <a:gd name="T1" fmla="*/ 4 h 76"/>
                    <a:gd name="T2" fmla="*/ 35 w 249"/>
                    <a:gd name="T3" fmla="*/ 3 h 76"/>
                    <a:gd name="T4" fmla="*/ 33 w 249"/>
                    <a:gd name="T5" fmla="*/ 2 h 76"/>
                    <a:gd name="T6" fmla="*/ 29 w 249"/>
                    <a:gd name="T7" fmla="*/ 1 h 76"/>
                    <a:gd name="T8" fmla="*/ 8 w 249"/>
                    <a:gd name="T9" fmla="*/ 7 h 76"/>
                    <a:gd name="T10" fmla="*/ 8 w 249"/>
                    <a:gd name="T11" fmla="*/ 7 h 76"/>
                    <a:gd name="T12" fmla="*/ 8 w 249"/>
                    <a:gd name="T13" fmla="*/ 7 h 76"/>
                    <a:gd name="T14" fmla="*/ 1 w 249"/>
                    <a:gd name="T15" fmla="*/ 32 h 76"/>
                    <a:gd name="T16" fmla="*/ 16 w 249"/>
                    <a:gd name="T17" fmla="*/ 61 h 76"/>
                    <a:gd name="T18" fmla="*/ 51 w 249"/>
                    <a:gd name="T19" fmla="*/ 75 h 76"/>
                    <a:gd name="T20" fmla="*/ 93 w 249"/>
                    <a:gd name="T21" fmla="*/ 72 h 76"/>
                    <a:gd name="T22" fmla="*/ 154 w 249"/>
                    <a:gd name="T23" fmla="*/ 49 h 76"/>
                    <a:gd name="T24" fmla="*/ 179 w 249"/>
                    <a:gd name="T25" fmla="*/ 36 h 76"/>
                    <a:gd name="T26" fmla="*/ 203 w 249"/>
                    <a:gd name="T27" fmla="*/ 31 h 76"/>
                    <a:gd name="T28" fmla="*/ 238 w 249"/>
                    <a:gd name="T29" fmla="*/ 39 h 76"/>
                    <a:gd name="T30" fmla="*/ 249 w 249"/>
                    <a:gd name="T31" fmla="*/ 46 h 76"/>
                    <a:gd name="T32" fmla="*/ 238 w 249"/>
                    <a:gd name="T33" fmla="*/ 38 h 76"/>
                    <a:gd name="T34" fmla="*/ 203 w 249"/>
                    <a:gd name="T35" fmla="*/ 29 h 76"/>
                    <a:gd name="T36" fmla="*/ 178 w 249"/>
                    <a:gd name="T37" fmla="*/ 34 h 76"/>
                    <a:gd name="T38" fmla="*/ 153 w 249"/>
                    <a:gd name="T39" fmla="*/ 47 h 76"/>
                    <a:gd name="T40" fmla="*/ 92 w 249"/>
                    <a:gd name="T41" fmla="*/ 70 h 76"/>
                    <a:gd name="T42" fmla="*/ 51 w 249"/>
                    <a:gd name="T43" fmla="*/ 73 h 76"/>
                    <a:gd name="T44" fmla="*/ 17 w 249"/>
                    <a:gd name="T45" fmla="*/ 59 h 76"/>
                    <a:gd name="T46" fmla="*/ 2 w 249"/>
                    <a:gd name="T47" fmla="*/ 32 h 76"/>
                    <a:gd name="T48" fmla="*/ 9 w 249"/>
                    <a:gd name="T49" fmla="*/ 8 h 76"/>
                    <a:gd name="T50" fmla="*/ 9 w 249"/>
                    <a:gd name="T51" fmla="*/ 8 h 76"/>
                    <a:gd name="T52" fmla="*/ 29 w 249"/>
                    <a:gd name="T53" fmla="*/ 1 h 76"/>
                    <a:gd name="T54" fmla="*/ 37 w 249"/>
                    <a:gd name="T55" fmla="*/ 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9" h="76">
                      <a:moveTo>
                        <a:pt x="37" y="4"/>
                      </a:moveTo>
                      <a:cubicBezTo>
                        <a:pt x="37" y="3"/>
                        <a:pt x="36" y="3"/>
                        <a:pt x="35" y="3"/>
                      </a:cubicBezTo>
                      <a:cubicBezTo>
                        <a:pt x="35" y="2"/>
                        <a:pt x="34" y="2"/>
                        <a:pt x="33" y="2"/>
                      </a:cubicBezTo>
                      <a:cubicBezTo>
                        <a:pt x="32" y="1"/>
                        <a:pt x="31" y="1"/>
                        <a:pt x="29" y="1"/>
                      </a:cubicBezTo>
                      <a:cubicBezTo>
                        <a:pt x="24" y="0"/>
                        <a:pt x="16" y="1"/>
                        <a:pt x="8" y="7"/>
                      </a:cubicBezTo>
                      <a:cubicBezTo>
                        <a:pt x="8" y="7"/>
                        <a:pt x="8" y="7"/>
                        <a:pt x="8" y="7"/>
                      </a:cubicBezTo>
                      <a:cubicBezTo>
                        <a:pt x="8" y="7"/>
                        <a:pt x="8" y="7"/>
                        <a:pt x="8" y="7"/>
                      </a:cubicBezTo>
                      <a:cubicBezTo>
                        <a:pt x="3" y="13"/>
                        <a:pt x="0" y="22"/>
                        <a:pt x="1" y="32"/>
                      </a:cubicBezTo>
                      <a:cubicBezTo>
                        <a:pt x="1" y="42"/>
                        <a:pt x="7" y="53"/>
                        <a:pt x="16" y="61"/>
                      </a:cubicBezTo>
                      <a:cubicBezTo>
                        <a:pt x="25" y="69"/>
                        <a:pt x="38" y="74"/>
                        <a:pt x="51" y="75"/>
                      </a:cubicBezTo>
                      <a:cubicBezTo>
                        <a:pt x="64" y="76"/>
                        <a:pt x="79" y="75"/>
                        <a:pt x="93" y="72"/>
                      </a:cubicBezTo>
                      <a:cubicBezTo>
                        <a:pt x="116" y="68"/>
                        <a:pt x="137" y="59"/>
                        <a:pt x="154" y="49"/>
                      </a:cubicBezTo>
                      <a:cubicBezTo>
                        <a:pt x="163" y="44"/>
                        <a:pt x="171" y="39"/>
                        <a:pt x="179" y="36"/>
                      </a:cubicBezTo>
                      <a:cubicBezTo>
                        <a:pt x="187" y="32"/>
                        <a:pt x="196" y="31"/>
                        <a:pt x="203" y="31"/>
                      </a:cubicBezTo>
                      <a:cubicBezTo>
                        <a:pt x="218" y="30"/>
                        <a:pt x="230" y="35"/>
                        <a:pt x="238" y="39"/>
                      </a:cubicBezTo>
                      <a:cubicBezTo>
                        <a:pt x="245" y="43"/>
                        <a:pt x="249" y="46"/>
                        <a:pt x="249" y="46"/>
                      </a:cubicBezTo>
                      <a:cubicBezTo>
                        <a:pt x="249" y="46"/>
                        <a:pt x="245" y="42"/>
                        <a:pt x="238" y="38"/>
                      </a:cubicBezTo>
                      <a:cubicBezTo>
                        <a:pt x="231" y="34"/>
                        <a:pt x="219" y="29"/>
                        <a:pt x="203" y="29"/>
                      </a:cubicBezTo>
                      <a:cubicBezTo>
                        <a:pt x="195" y="29"/>
                        <a:pt x="187" y="31"/>
                        <a:pt x="178" y="34"/>
                      </a:cubicBezTo>
                      <a:cubicBezTo>
                        <a:pt x="170" y="37"/>
                        <a:pt x="162" y="42"/>
                        <a:pt x="153" y="47"/>
                      </a:cubicBezTo>
                      <a:cubicBezTo>
                        <a:pt x="136" y="57"/>
                        <a:pt x="115" y="66"/>
                        <a:pt x="92" y="70"/>
                      </a:cubicBezTo>
                      <a:cubicBezTo>
                        <a:pt x="78" y="73"/>
                        <a:pt x="64" y="74"/>
                        <a:pt x="51" y="73"/>
                      </a:cubicBezTo>
                      <a:cubicBezTo>
                        <a:pt x="38" y="72"/>
                        <a:pt x="26" y="67"/>
                        <a:pt x="17" y="59"/>
                      </a:cubicBezTo>
                      <a:cubicBezTo>
                        <a:pt x="8" y="52"/>
                        <a:pt x="3" y="42"/>
                        <a:pt x="2" y="32"/>
                      </a:cubicBezTo>
                      <a:cubicBezTo>
                        <a:pt x="1" y="23"/>
                        <a:pt x="4" y="14"/>
                        <a:pt x="9" y="8"/>
                      </a:cubicBezTo>
                      <a:cubicBezTo>
                        <a:pt x="9" y="8"/>
                        <a:pt x="9" y="8"/>
                        <a:pt x="9" y="8"/>
                      </a:cubicBezTo>
                      <a:cubicBezTo>
                        <a:pt x="16" y="2"/>
                        <a:pt x="24" y="1"/>
                        <a:pt x="29" y="1"/>
                      </a:cubicBezTo>
                      <a:cubicBezTo>
                        <a:pt x="34" y="2"/>
                        <a:pt x="37" y="4"/>
                        <a:pt x="37" y="4"/>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32"/>
                <p:cNvSpPr/>
                <p:nvPr/>
              </p:nvSpPr>
              <p:spPr bwMode="auto">
                <a:xfrm>
                  <a:off x="5066" y="940"/>
                  <a:ext cx="460" cy="181"/>
                </a:xfrm>
                <a:custGeom>
                  <a:avLst/>
                  <a:gdLst>
                    <a:gd name="T0" fmla="*/ 0 w 194"/>
                    <a:gd name="T1" fmla="*/ 0 h 76"/>
                    <a:gd name="T2" fmla="*/ 2 w 194"/>
                    <a:gd name="T3" fmla="*/ 9 h 76"/>
                    <a:gd name="T4" fmla="*/ 18 w 194"/>
                    <a:gd name="T5" fmla="*/ 29 h 76"/>
                    <a:gd name="T6" fmla="*/ 35 w 194"/>
                    <a:gd name="T7" fmla="*/ 36 h 76"/>
                    <a:gd name="T8" fmla="*/ 56 w 194"/>
                    <a:gd name="T9" fmla="*/ 37 h 76"/>
                    <a:gd name="T10" fmla="*/ 102 w 194"/>
                    <a:gd name="T11" fmla="*/ 27 h 76"/>
                    <a:gd name="T12" fmla="*/ 148 w 194"/>
                    <a:gd name="T13" fmla="*/ 24 h 76"/>
                    <a:gd name="T14" fmla="*/ 180 w 194"/>
                    <a:gd name="T15" fmla="*/ 44 h 76"/>
                    <a:gd name="T16" fmla="*/ 192 w 194"/>
                    <a:gd name="T17" fmla="*/ 67 h 76"/>
                    <a:gd name="T18" fmla="*/ 194 w 194"/>
                    <a:gd name="T19" fmla="*/ 76 h 76"/>
                    <a:gd name="T20" fmla="*/ 194 w 194"/>
                    <a:gd name="T21" fmla="*/ 74 h 76"/>
                    <a:gd name="T22" fmla="*/ 193 w 194"/>
                    <a:gd name="T23" fmla="*/ 67 h 76"/>
                    <a:gd name="T24" fmla="*/ 181 w 194"/>
                    <a:gd name="T25" fmla="*/ 43 h 76"/>
                    <a:gd name="T26" fmla="*/ 149 w 194"/>
                    <a:gd name="T27" fmla="*/ 22 h 76"/>
                    <a:gd name="T28" fmla="*/ 102 w 194"/>
                    <a:gd name="T29" fmla="*/ 25 h 76"/>
                    <a:gd name="T30" fmla="*/ 56 w 194"/>
                    <a:gd name="T31" fmla="*/ 35 h 76"/>
                    <a:gd name="T32" fmla="*/ 36 w 194"/>
                    <a:gd name="T33" fmla="*/ 34 h 76"/>
                    <a:gd name="T34" fmla="*/ 19 w 194"/>
                    <a:gd name="T35" fmla="*/ 28 h 76"/>
                    <a:gd name="T36" fmla="*/ 3 w 194"/>
                    <a:gd name="T37" fmla="*/ 9 h 76"/>
                    <a:gd name="T38" fmla="*/ 0 w 194"/>
                    <a:gd name="T3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76">
                      <a:moveTo>
                        <a:pt x="0" y="0"/>
                      </a:moveTo>
                      <a:cubicBezTo>
                        <a:pt x="0" y="0"/>
                        <a:pt x="0" y="3"/>
                        <a:pt x="2" y="9"/>
                      </a:cubicBezTo>
                      <a:cubicBezTo>
                        <a:pt x="4" y="15"/>
                        <a:pt x="9" y="23"/>
                        <a:pt x="18" y="29"/>
                      </a:cubicBezTo>
                      <a:cubicBezTo>
                        <a:pt x="23" y="32"/>
                        <a:pt x="29" y="35"/>
                        <a:pt x="35" y="36"/>
                      </a:cubicBezTo>
                      <a:cubicBezTo>
                        <a:pt x="42" y="37"/>
                        <a:pt x="49" y="38"/>
                        <a:pt x="56" y="37"/>
                      </a:cubicBezTo>
                      <a:cubicBezTo>
                        <a:pt x="71" y="36"/>
                        <a:pt x="86" y="31"/>
                        <a:pt x="102" y="27"/>
                      </a:cubicBezTo>
                      <a:cubicBezTo>
                        <a:pt x="118" y="22"/>
                        <a:pt x="134" y="20"/>
                        <a:pt x="148" y="24"/>
                      </a:cubicBezTo>
                      <a:cubicBezTo>
                        <a:pt x="162" y="28"/>
                        <a:pt x="173" y="36"/>
                        <a:pt x="180" y="44"/>
                      </a:cubicBezTo>
                      <a:cubicBezTo>
                        <a:pt x="187" y="53"/>
                        <a:pt x="190" y="61"/>
                        <a:pt x="192" y="67"/>
                      </a:cubicBezTo>
                      <a:cubicBezTo>
                        <a:pt x="193" y="73"/>
                        <a:pt x="194" y="76"/>
                        <a:pt x="194" y="76"/>
                      </a:cubicBezTo>
                      <a:cubicBezTo>
                        <a:pt x="194" y="76"/>
                        <a:pt x="194" y="75"/>
                        <a:pt x="194" y="74"/>
                      </a:cubicBezTo>
                      <a:cubicBezTo>
                        <a:pt x="194" y="72"/>
                        <a:pt x="193" y="70"/>
                        <a:pt x="193" y="67"/>
                      </a:cubicBezTo>
                      <a:cubicBezTo>
                        <a:pt x="191" y="61"/>
                        <a:pt x="188" y="52"/>
                        <a:pt x="181" y="43"/>
                      </a:cubicBezTo>
                      <a:cubicBezTo>
                        <a:pt x="174" y="35"/>
                        <a:pt x="163" y="26"/>
                        <a:pt x="149" y="22"/>
                      </a:cubicBezTo>
                      <a:cubicBezTo>
                        <a:pt x="134" y="18"/>
                        <a:pt x="118" y="20"/>
                        <a:pt x="102" y="25"/>
                      </a:cubicBezTo>
                      <a:cubicBezTo>
                        <a:pt x="85" y="29"/>
                        <a:pt x="70" y="34"/>
                        <a:pt x="56" y="35"/>
                      </a:cubicBezTo>
                      <a:cubicBezTo>
                        <a:pt x="49" y="36"/>
                        <a:pt x="42" y="35"/>
                        <a:pt x="36" y="34"/>
                      </a:cubicBezTo>
                      <a:cubicBezTo>
                        <a:pt x="29" y="33"/>
                        <a:pt x="24" y="31"/>
                        <a:pt x="19" y="28"/>
                      </a:cubicBezTo>
                      <a:cubicBezTo>
                        <a:pt x="10" y="22"/>
                        <a:pt x="5" y="14"/>
                        <a:pt x="3" y="9"/>
                      </a:cubicBezTo>
                      <a:cubicBezTo>
                        <a:pt x="1" y="3"/>
                        <a:pt x="1"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33"/>
                <p:cNvSpPr/>
                <p:nvPr/>
              </p:nvSpPr>
              <p:spPr bwMode="auto">
                <a:xfrm>
                  <a:off x="5113" y="1556"/>
                  <a:ext cx="76" cy="64"/>
                </a:xfrm>
                <a:custGeom>
                  <a:avLst/>
                  <a:gdLst>
                    <a:gd name="T0" fmla="*/ 1 w 32"/>
                    <a:gd name="T1" fmla="*/ 6 h 27"/>
                    <a:gd name="T2" fmla="*/ 4 w 32"/>
                    <a:gd name="T3" fmla="*/ 18 h 27"/>
                    <a:gd name="T4" fmla="*/ 13 w 32"/>
                    <a:gd name="T5" fmla="*/ 26 h 27"/>
                    <a:gd name="T6" fmla="*/ 25 w 32"/>
                    <a:gd name="T7" fmla="*/ 22 h 27"/>
                    <a:gd name="T8" fmla="*/ 31 w 32"/>
                    <a:gd name="T9" fmla="*/ 11 h 27"/>
                    <a:gd name="T10" fmla="*/ 27 w 32"/>
                    <a:gd name="T11" fmla="*/ 0 h 27"/>
                    <a:gd name="T12" fmla="*/ 22 w 32"/>
                    <a:gd name="T13" fmla="*/ 0 h 27"/>
                    <a:gd name="T14" fmla="*/ 0 w 32"/>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7">
                      <a:moveTo>
                        <a:pt x="1" y="6"/>
                      </a:moveTo>
                      <a:cubicBezTo>
                        <a:pt x="2" y="10"/>
                        <a:pt x="2" y="14"/>
                        <a:pt x="4" y="18"/>
                      </a:cubicBezTo>
                      <a:cubicBezTo>
                        <a:pt x="6" y="22"/>
                        <a:pt x="9" y="25"/>
                        <a:pt x="13" y="26"/>
                      </a:cubicBezTo>
                      <a:cubicBezTo>
                        <a:pt x="17" y="27"/>
                        <a:pt x="22" y="25"/>
                        <a:pt x="25" y="22"/>
                      </a:cubicBezTo>
                      <a:cubicBezTo>
                        <a:pt x="28" y="19"/>
                        <a:pt x="30" y="15"/>
                        <a:pt x="31" y="11"/>
                      </a:cubicBezTo>
                      <a:cubicBezTo>
                        <a:pt x="32" y="7"/>
                        <a:pt x="31" y="2"/>
                        <a:pt x="27" y="0"/>
                      </a:cubicBezTo>
                      <a:cubicBezTo>
                        <a:pt x="25" y="0"/>
                        <a:pt x="24" y="0"/>
                        <a:pt x="22" y="0"/>
                      </a:cubicBezTo>
                      <a:cubicBezTo>
                        <a:pt x="15" y="2"/>
                        <a:pt x="7" y="3"/>
                        <a:pt x="0" y="4"/>
                      </a:cubicBezTo>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34"/>
                <p:cNvSpPr/>
                <p:nvPr/>
              </p:nvSpPr>
              <p:spPr bwMode="auto">
                <a:xfrm>
                  <a:off x="5106" y="1554"/>
                  <a:ext cx="90" cy="69"/>
                </a:xfrm>
                <a:custGeom>
                  <a:avLst/>
                  <a:gdLst>
                    <a:gd name="T0" fmla="*/ 8 w 38"/>
                    <a:gd name="T1" fmla="*/ 24 h 29"/>
                    <a:gd name="T2" fmla="*/ 19 w 38"/>
                    <a:gd name="T3" fmla="*/ 26 h 29"/>
                    <a:gd name="T4" fmla="*/ 29 w 38"/>
                    <a:gd name="T5" fmla="*/ 21 h 29"/>
                    <a:gd name="T6" fmla="*/ 34 w 38"/>
                    <a:gd name="T7" fmla="*/ 8 h 29"/>
                    <a:gd name="T8" fmla="*/ 33 w 38"/>
                    <a:gd name="T9" fmla="*/ 5 h 29"/>
                    <a:gd name="T10" fmla="*/ 31 w 38"/>
                    <a:gd name="T11" fmla="*/ 4 h 29"/>
                    <a:gd name="T12" fmla="*/ 28 w 38"/>
                    <a:gd name="T13" fmla="*/ 4 h 29"/>
                    <a:gd name="T14" fmla="*/ 24 w 38"/>
                    <a:gd name="T15" fmla="*/ 4 h 29"/>
                    <a:gd name="T16" fmla="*/ 11 w 38"/>
                    <a:gd name="T17" fmla="*/ 5 h 29"/>
                    <a:gd name="T18" fmla="*/ 0 w 38"/>
                    <a:gd name="T19" fmla="*/ 5 h 29"/>
                    <a:gd name="T20" fmla="*/ 11 w 38"/>
                    <a:gd name="T21" fmla="*/ 2 h 29"/>
                    <a:gd name="T22" fmla="*/ 24 w 38"/>
                    <a:gd name="T23" fmla="*/ 1 h 29"/>
                    <a:gd name="T24" fmla="*/ 28 w 38"/>
                    <a:gd name="T25" fmla="*/ 0 h 29"/>
                    <a:gd name="T26" fmla="*/ 32 w 38"/>
                    <a:gd name="T27" fmla="*/ 0 h 29"/>
                    <a:gd name="T28" fmla="*/ 35 w 38"/>
                    <a:gd name="T29" fmla="*/ 1 h 29"/>
                    <a:gd name="T30" fmla="*/ 36 w 38"/>
                    <a:gd name="T31" fmla="*/ 3 h 29"/>
                    <a:gd name="T32" fmla="*/ 37 w 38"/>
                    <a:gd name="T33" fmla="*/ 8 h 29"/>
                    <a:gd name="T34" fmla="*/ 32 w 38"/>
                    <a:gd name="T35" fmla="*/ 24 h 29"/>
                    <a:gd name="T36" fmla="*/ 19 w 38"/>
                    <a:gd name="T37" fmla="*/ 29 h 29"/>
                    <a:gd name="T38" fmla="*/ 10 w 38"/>
                    <a:gd name="T39" fmla="*/ 26 h 29"/>
                    <a:gd name="T40" fmla="*/ 8 w 38"/>
                    <a:gd name="T41"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9">
                      <a:moveTo>
                        <a:pt x="8" y="24"/>
                      </a:moveTo>
                      <a:cubicBezTo>
                        <a:pt x="8" y="23"/>
                        <a:pt x="12" y="26"/>
                        <a:pt x="19" y="26"/>
                      </a:cubicBezTo>
                      <a:cubicBezTo>
                        <a:pt x="22" y="26"/>
                        <a:pt x="26" y="24"/>
                        <a:pt x="29" y="21"/>
                      </a:cubicBezTo>
                      <a:cubicBezTo>
                        <a:pt x="32" y="18"/>
                        <a:pt x="34" y="13"/>
                        <a:pt x="34" y="8"/>
                      </a:cubicBezTo>
                      <a:cubicBezTo>
                        <a:pt x="33" y="7"/>
                        <a:pt x="33" y="6"/>
                        <a:pt x="33" y="5"/>
                      </a:cubicBezTo>
                      <a:cubicBezTo>
                        <a:pt x="32" y="4"/>
                        <a:pt x="32" y="4"/>
                        <a:pt x="31" y="4"/>
                      </a:cubicBezTo>
                      <a:cubicBezTo>
                        <a:pt x="31" y="4"/>
                        <a:pt x="29" y="4"/>
                        <a:pt x="28" y="4"/>
                      </a:cubicBezTo>
                      <a:cubicBezTo>
                        <a:pt x="27" y="4"/>
                        <a:pt x="25" y="4"/>
                        <a:pt x="24" y="4"/>
                      </a:cubicBezTo>
                      <a:cubicBezTo>
                        <a:pt x="19" y="4"/>
                        <a:pt x="15" y="5"/>
                        <a:pt x="11" y="5"/>
                      </a:cubicBezTo>
                      <a:cubicBezTo>
                        <a:pt x="4" y="5"/>
                        <a:pt x="0" y="5"/>
                        <a:pt x="0" y="5"/>
                      </a:cubicBezTo>
                      <a:cubicBezTo>
                        <a:pt x="0" y="4"/>
                        <a:pt x="4" y="3"/>
                        <a:pt x="11" y="2"/>
                      </a:cubicBezTo>
                      <a:cubicBezTo>
                        <a:pt x="15" y="2"/>
                        <a:pt x="19" y="1"/>
                        <a:pt x="24" y="1"/>
                      </a:cubicBezTo>
                      <a:cubicBezTo>
                        <a:pt x="25" y="1"/>
                        <a:pt x="26" y="0"/>
                        <a:pt x="28" y="0"/>
                      </a:cubicBezTo>
                      <a:cubicBezTo>
                        <a:pt x="29" y="0"/>
                        <a:pt x="30" y="0"/>
                        <a:pt x="32" y="0"/>
                      </a:cubicBezTo>
                      <a:cubicBezTo>
                        <a:pt x="33" y="0"/>
                        <a:pt x="34" y="0"/>
                        <a:pt x="35" y="1"/>
                      </a:cubicBezTo>
                      <a:cubicBezTo>
                        <a:pt x="36" y="2"/>
                        <a:pt x="36" y="3"/>
                        <a:pt x="36" y="3"/>
                      </a:cubicBezTo>
                      <a:cubicBezTo>
                        <a:pt x="37" y="5"/>
                        <a:pt x="37" y="6"/>
                        <a:pt x="37" y="8"/>
                      </a:cubicBezTo>
                      <a:cubicBezTo>
                        <a:pt x="38" y="14"/>
                        <a:pt x="35" y="20"/>
                        <a:pt x="32" y="24"/>
                      </a:cubicBezTo>
                      <a:cubicBezTo>
                        <a:pt x="28" y="27"/>
                        <a:pt x="23" y="29"/>
                        <a:pt x="19" y="29"/>
                      </a:cubicBezTo>
                      <a:cubicBezTo>
                        <a:pt x="15" y="28"/>
                        <a:pt x="12" y="27"/>
                        <a:pt x="10" y="26"/>
                      </a:cubicBezTo>
                      <a:cubicBezTo>
                        <a:pt x="8" y="25"/>
                        <a:pt x="8" y="24"/>
                        <a:pt x="8" y="24"/>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35"/>
                <p:cNvSpPr/>
                <p:nvPr/>
              </p:nvSpPr>
              <p:spPr bwMode="auto">
                <a:xfrm>
                  <a:off x="5068" y="1765"/>
                  <a:ext cx="197" cy="69"/>
                </a:xfrm>
                <a:custGeom>
                  <a:avLst/>
                  <a:gdLst>
                    <a:gd name="T0" fmla="*/ 4 w 83"/>
                    <a:gd name="T1" fmla="*/ 0 h 29"/>
                    <a:gd name="T2" fmla="*/ 83 w 83"/>
                    <a:gd name="T3" fmla="*/ 4 h 29"/>
                    <a:gd name="T4" fmla="*/ 0 w 83"/>
                    <a:gd name="T5" fmla="*/ 19 h 29"/>
                    <a:gd name="T6" fmla="*/ 4 w 83"/>
                    <a:gd name="T7" fmla="*/ 0 h 29"/>
                  </a:gdLst>
                  <a:ahLst/>
                  <a:cxnLst>
                    <a:cxn ang="0">
                      <a:pos x="T0" y="T1"/>
                    </a:cxn>
                    <a:cxn ang="0">
                      <a:pos x="T2" y="T3"/>
                    </a:cxn>
                    <a:cxn ang="0">
                      <a:pos x="T4" y="T5"/>
                    </a:cxn>
                    <a:cxn ang="0">
                      <a:pos x="T6" y="T7"/>
                    </a:cxn>
                  </a:cxnLst>
                  <a:rect l="0" t="0" r="r" b="b"/>
                  <a:pathLst>
                    <a:path w="83" h="29">
                      <a:moveTo>
                        <a:pt x="4" y="0"/>
                      </a:moveTo>
                      <a:cubicBezTo>
                        <a:pt x="4" y="0"/>
                        <a:pt x="44" y="15"/>
                        <a:pt x="83" y="4"/>
                      </a:cubicBezTo>
                      <a:cubicBezTo>
                        <a:pt x="83" y="4"/>
                        <a:pt x="54" y="29"/>
                        <a:pt x="0" y="19"/>
                      </a:cubicBezTo>
                      <a:lnTo>
                        <a:pt x="4" y="0"/>
                      </a:ln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36"/>
                <p:cNvSpPr/>
                <p:nvPr/>
              </p:nvSpPr>
              <p:spPr bwMode="auto">
                <a:xfrm>
                  <a:off x="4833" y="3004"/>
                  <a:ext cx="392" cy="124"/>
                </a:xfrm>
                <a:custGeom>
                  <a:avLst/>
                  <a:gdLst>
                    <a:gd name="T0" fmla="*/ 164 w 165"/>
                    <a:gd name="T1" fmla="*/ 52 h 52"/>
                    <a:gd name="T2" fmla="*/ 159 w 165"/>
                    <a:gd name="T3" fmla="*/ 48 h 52"/>
                    <a:gd name="T4" fmla="*/ 152 w 165"/>
                    <a:gd name="T5" fmla="*/ 43 h 52"/>
                    <a:gd name="T6" fmla="*/ 144 w 165"/>
                    <a:gd name="T7" fmla="*/ 37 h 52"/>
                    <a:gd name="T8" fmla="*/ 133 w 165"/>
                    <a:gd name="T9" fmla="*/ 30 h 52"/>
                    <a:gd name="T10" fmla="*/ 119 w 165"/>
                    <a:gd name="T11" fmla="*/ 23 h 52"/>
                    <a:gd name="T12" fmla="*/ 88 w 165"/>
                    <a:gd name="T13" fmla="*/ 10 h 52"/>
                    <a:gd name="T14" fmla="*/ 54 w 165"/>
                    <a:gd name="T15" fmla="*/ 3 h 52"/>
                    <a:gd name="T16" fmla="*/ 39 w 165"/>
                    <a:gd name="T17" fmla="*/ 2 h 52"/>
                    <a:gd name="T18" fmla="*/ 26 w 165"/>
                    <a:gd name="T19" fmla="*/ 2 h 52"/>
                    <a:gd name="T20" fmla="*/ 16 w 165"/>
                    <a:gd name="T21" fmla="*/ 2 h 52"/>
                    <a:gd name="T22" fmla="*/ 7 w 165"/>
                    <a:gd name="T23" fmla="*/ 3 h 52"/>
                    <a:gd name="T24" fmla="*/ 1 w 165"/>
                    <a:gd name="T25" fmla="*/ 3 h 52"/>
                    <a:gd name="T26" fmla="*/ 7 w 165"/>
                    <a:gd name="T27" fmla="*/ 2 h 52"/>
                    <a:gd name="T28" fmla="*/ 15 w 165"/>
                    <a:gd name="T29" fmla="*/ 1 h 52"/>
                    <a:gd name="T30" fmla="*/ 26 w 165"/>
                    <a:gd name="T31" fmla="*/ 0 h 52"/>
                    <a:gd name="T32" fmla="*/ 39 w 165"/>
                    <a:gd name="T33" fmla="*/ 0 h 52"/>
                    <a:gd name="T34" fmla="*/ 54 w 165"/>
                    <a:gd name="T35" fmla="*/ 1 h 52"/>
                    <a:gd name="T36" fmla="*/ 88 w 165"/>
                    <a:gd name="T37" fmla="*/ 8 h 52"/>
                    <a:gd name="T38" fmla="*/ 120 w 165"/>
                    <a:gd name="T39" fmla="*/ 21 h 52"/>
                    <a:gd name="T40" fmla="*/ 134 w 165"/>
                    <a:gd name="T41" fmla="*/ 29 h 52"/>
                    <a:gd name="T42" fmla="*/ 145 w 165"/>
                    <a:gd name="T43" fmla="*/ 36 h 52"/>
                    <a:gd name="T44" fmla="*/ 153 w 165"/>
                    <a:gd name="T45" fmla="*/ 42 h 52"/>
                    <a:gd name="T46" fmla="*/ 159 w 165"/>
                    <a:gd name="T47" fmla="*/ 47 h 52"/>
                    <a:gd name="T48" fmla="*/ 164 w 165"/>
                    <a:gd name="T4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52">
                      <a:moveTo>
                        <a:pt x="164" y="52"/>
                      </a:moveTo>
                      <a:cubicBezTo>
                        <a:pt x="164" y="52"/>
                        <a:pt x="162" y="51"/>
                        <a:pt x="159" y="48"/>
                      </a:cubicBezTo>
                      <a:cubicBezTo>
                        <a:pt x="157" y="47"/>
                        <a:pt x="155" y="45"/>
                        <a:pt x="152" y="43"/>
                      </a:cubicBezTo>
                      <a:cubicBezTo>
                        <a:pt x="150" y="41"/>
                        <a:pt x="147" y="39"/>
                        <a:pt x="144" y="37"/>
                      </a:cubicBezTo>
                      <a:cubicBezTo>
                        <a:pt x="140" y="35"/>
                        <a:pt x="137" y="32"/>
                        <a:pt x="133" y="30"/>
                      </a:cubicBezTo>
                      <a:cubicBezTo>
                        <a:pt x="129" y="28"/>
                        <a:pt x="124" y="25"/>
                        <a:pt x="119" y="23"/>
                      </a:cubicBezTo>
                      <a:cubicBezTo>
                        <a:pt x="110" y="18"/>
                        <a:pt x="99" y="14"/>
                        <a:pt x="88" y="10"/>
                      </a:cubicBezTo>
                      <a:cubicBezTo>
                        <a:pt x="76" y="7"/>
                        <a:pt x="65" y="5"/>
                        <a:pt x="54" y="3"/>
                      </a:cubicBezTo>
                      <a:cubicBezTo>
                        <a:pt x="49" y="3"/>
                        <a:pt x="44" y="2"/>
                        <a:pt x="39" y="2"/>
                      </a:cubicBezTo>
                      <a:cubicBezTo>
                        <a:pt x="35" y="2"/>
                        <a:pt x="30" y="2"/>
                        <a:pt x="26" y="2"/>
                      </a:cubicBezTo>
                      <a:cubicBezTo>
                        <a:pt x="22" y="2"/>
                        <a:pt x="19" y="2"/>
                        <a:pt x="16" y="2"/>
                      </a:cubicBezTo>
                      <a:cubicBezTo>
                        <a:pt x="12" y="2"/>
                        <a:pt x="10" y="3"/>
                        <a:pt x="7" y="3"/>
                      </a:cubicBezTo>
                      <a:cubicBezTo>
                        <a:pt x="3" y="3"/>
                        <a:pt x="1" y="3"/>
                        <a:pt x="1" y="3"/>
                      </a:cubicBezTo>
                      <a:cubicBezTo>
                        <a:pt x="0" y="3"/>
                        <a:pt x="3" y="3"/>
                        <a:pt x="7" y="2"/>
                      </a:cubicBezTo>
                      <a:cubicBezTo>
                        <a:pt x="10" y="2"/>
                        <a:pt x="12" y="1"/>
                        <a:pt x="15" y="1"/>
                      </a:cubicBezTo>
                      <a:cubicBezTo>
                        <a:pt x="19" y="1"/>
                        <a:pt x="22" y="0"/>
                        <a:pt x="26" y="0"/>
                      </a:cubicBezTo>
                      <a:cubicBezTo>
                        <a:pt x="30" y="0"/>
                        <a:pt x="35" y="0"/>
                        <a:pt x="39" y="0"/>
                      </a:cubicBezTo>
                      <a:cubicBezTo>
                        <a:pt x="44" y="0"/>
                        <a:pt x="49" y="1"/>
                        <a:pt x="54" y="1"/>
                      </a:cubicBezTo>
                      <a:cubicBezTo>
                        <a:pt x="65" y="3"/>
                        <a:pt x="76" y="5"/>
                        <a:pt x="88" y="8"/>
                      </a:cubicBezTo>
                      <a:cubicBezTo>
                        <a:pt x="100" y="12"/>
                        <a:pt x="111" y="16"/>
                        <a:pt x="120" y="21"/>
                      </a:cubicBezTo>
                      <a:cubicBezTo>
                        <a:pt x="125" y="24"/>
                        <a:pt x="130" y="26"/>
                        <a:pt x="134" y="29"/>
                      </a:cubicBezTo>
                      <a:cubicBezTo>
                        <a:pt x="138" y="31"/>
                        <a:pt x="141" y="33"/>
                        <a:pt x="145" y="36"/>
                      </a:cubicBezTo>
                      <a:cubicBezTo>
                        <a:pt x="148" y="38"/>
                        <a:pt x="151" y="40"/>
                        <a:pt x="153" y="42"/>
                      </a:cubicBezTo>
                      <a:cubicBezTo>
                        <a:pt x="156" y="44"/>
                        <a:pt x="158" y="46"/>
                        <a:pt x="159" y="47"/>
                      </a:cubicBezTo>
                      <a:cubicBezTo>
                        <a:pt x="163" y="50"/>
                        <a:pt x="165" y="52"/>
                        <a:pt x="164" y="52"/>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37"/>
                <p:cNvSpPr/>
                <p:nvPr/>
              </p:nvSpPr>
              <p:spPr bwMode="auto">
                <a:xfrm>
                  <a:off x="4036" y="2039"/>
                  <a:ext cx="833" cy="1186"/>
                </a:xfrm>
                <a:custGeom>
                  <a:avLst/>
                  <a:gdLst>
                    <a:gd name="T0" fmla="*/ 265 w 351"/>
                    <a:gd name="T1" fmla="*/ 253 h 499"/>
                    <a:gd name="T2" fmla="*/ 298 w 351"/>
                    <a:gd name="T3" fmla="*/ 111 h 499"/>
                    <a:gd name="T4" fmla="*/ 351 w 351"/>
                    <a:gd name="T5" fmla="*/ 0 h 499"/>
                    <a:gd name="T6" fmla="*/ 351 w 351"/>
                    <a:gd name="T7" fmla="*/ 16 h 499"/>
                    <a:gd name="T8" fmla="*/ 340 w 351"/>
                    <a:gd name="T9" fmla="*/ 422 h 499"/>
                    <a:gd name="T10" fmla="*/ 188 w 351"/>
                    <a:gd name="T11" fmla="*/ 456 h 499"/>
                    <a:gd name="T12" fmla="*/ 113 w 351"/>
                    <a:gd name="T13" fmla="*/ 350 h 499"/>
                    <a:gd name="T14" fmla="*/ 4 w 351"/>
                    <a:gd name="T15" fmla="*/ 139 h 499"/>
                    <a:gd name="T16" fmla="*/ 85 w 351"/>
                    <a:gd name="T17" fmla="*/ 36 h 499"/>
                    <a:gd name="T18" fmla="*/ 265 w 351"/>
                    <a:gd name="T19" fmla="*/ 25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499">
                      <a:moveTo>
                        <a:pt x="265" y="253"/>
                      </a:moveTo>
                      <a:cubicBezTo>
                        <a:pt x="298" y="111"/>
                        <a:pt x="298" y="111"/>
                        <a:pt x="298" y="111"/>
                      </a:cubicBezTo>
                      <a:cubicBezTo>
                        <a:pt x="311" y="57"/>
                        <a:pt x="326" y="6"/>
                        <a:pt x="351" y="0"/>
                      </a:cubicBezTo>
                      <a:cubicBezTo>
                        <a:pt x="351" y="16"/>
                        <a:pt x="351" y="16"/>
                        <a:pt x="351" y="16"/>
                      </a:cubicBezTo>
                      <a:cubicBezTo>
                        <a:pt x="340" y="422"/>
                        <a:pt x="340" y="422"/>
                        <a:pt x="340" y="422"/>
                      </a:cubicBezTo>
                      <a:cubicBezTo>
                        <a:pt x="340" y="422"/>
                        <a:pt x="273" y="499"/>
                        <a:pt x="188" y="456"/>
                      </a:cubicBezTo>
                      <a:cubicBezTo>
                        <a:pt x="161" y="443"/>
                        <a:pt x="113" y="350"/>
                        <a:pt x="113" y="350"/>
                      </a:cubicBezTo>
                      <a:cubicBezTo>
                        <a:pt x="113" y="350"/>
                        <a:pt x="0" y="148"/>
                        <a:pt x="4" y="139"/>
                      </a:cubicBezTo>
                      <a:cubicBezTo>
                        <a:pt x="9" y="130"/>
                        <a:pt x="78" y="41"/>
                        <a:pt x="85" y="36"/>
                      </a:cubicBezTo>
                      <a:lnTo>
                        <a:pt x="265" y="253"/>
                      </a:lnTo>
                      <a:close/>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39"/>
                <p:cNvSpPr/>
                <p:nvPr/>
              </p:nvSpPr>
              <p:spPr bwMode="auto">
                <a:xfrm>
                  <a:off x="5697" y="2883"/>
                  <a:ext cx="26" cy="178"/>
                </a:xfrm>
                <a:custGeom>
                  <a:avLst/>
                  <a:gdLst>
                    <a:gd name="T0" fmla="*/ 0 w 11"/>
                    <a:gd name="T1" fmla="*/ 0 h 75"/>
                    <a:gd name="T2" fmla="*/ 11 w 11"/>
                    <a:gd name="T3" fmla="*/ 75 h 75"/>
                    <a:gd name="T4" fmla="*/ 11 w 11"/>
                    <a:gd name="T5" fmla="*/ 74 h 75"/>
                    <a:gd name="T6" fmla="*/ 0 w 11"/>
                    <a:gd name="T7" fmla="*/ 0 h 75"/>
                  </a:gdLst>
                  <a:ahLst/>
                  <a:cxnLst>
                    <a:cxn ang="0">
                      <a:pos x="T0" y="T1"/>
                    </a:cxn>
                    <a:cxn ang="0">
                      <a:pos x="T2" y="T3"/>
                    </a:cxn>
                    <a:cxn ang="0">
                      <a:pos x="T4" y="T5"/>
                    </a:cxn>
                    <a:cxn ang="0">
                      <a:pos x="T6" y="T7"/>
                    </a:cxn>
                  </a:cxnLst>
                  <a:rect l="0" t="0" r="r" b="b"/>
                  <a:pathLst>
                    <a:path w="11" h="75">
                      <a:moveTo>
                        <a:pt x="0" y="0"/>
                      </a:moveTo>
                      <a:cubicBezTo>
                        <a:pt x="11" y="75"/>
                        <a:pt x="11" y="75"/>
                        <a:pt x="11" y="75"/>
                      </a:cubicBezTo>
                      <a:cubicBezTo>
                        <a:pt x="11" y="75"/>
                        <a:pt x="11" y="75"/>
                        <a:pt x="11" y="74"/>
                      </a:cubicBezTo>
                      <a:cubicBezTo>
                        <a:pt x="0" y="0"/>
                        <a:pt x="0" y="0"/>
                        <a:pt x="0" y="0"/>
                      </a:cubicBezTo>
                    </a:path>
                  </a:pathLst>
                </a:custGeom>
                <a:solidFill>
                  <a:srgbClr val="6F262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40"/>
                <p:cNvSpPr/>
                <p:nvPr/>
              </p:nvSpPr>
              <p:spPr bwMode="auto">
                <a:xfrm>
                  <a:off x="5557" y="2541"/>
                  <a:ext cx="166" cy="532"/>
                </a:xfrm>
                <a:custGeom>
                  <a:avLst/>
                  <a:gdLst>
                    <a:gd name="T0" fmla="*/ 0 w 70"/>
                    <a:gd name="T1" fmla="*/ 0 h 224"/>
                    <a:gd name="T2" fmla="*/ 20 w 70"/>
                    <a:gd name="T3" fmla="*/ 182 h 224"/>
                    <a:gd name="T4" fmla="*/ 25 w 70"/>
                    <a:gd name="T5" fmla="*/ 204 h 224"/>
                    <a:gd name="T6" fmla="*/ 41 w 70"/>
                    <a:gd name="T7" fmla="*/ 219 h 224"/>
                    <a:gd name="T8" fmla="*/ 62 w 70"/>
                    <a:gd name="T9" fmla="*/ 224 h 224"/>
                    <a:gd name="T10" fmla="*/ 70 w 70"/>
                    <a:gd name="T11" fmla="*/ 219 h 224"/>
                    <a:gd name="T12" fmla="*/ 59 w 70"/>
                    <a:gd name="T13" fmla="*/ 144 h 224"/>
                    <a:gd name="T14" fmla="*/ 59 w 70"/>
                    <a:gd name="T15" fmla="*/ 142 h 224"/>
                    <a:gd name="T16" fmla="*/ 48 w 70"/>
                    <a:gd name="T17" fmla="*/ 110 h 224"/>
                    <a:gd name="T18" fmla="*/ 0 w 70"/>
                    <a:gd name="T19"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24">
                      <a:moveTo>
                        <a:pt x="0" y="0"/>
                      </a:moveTo>
                      <a:cubicBezTo>
                        <a:pt x="7" y="79"/>
                        <a:pt x="14" y="103"/>
                        <a:pt x="20" y="182"/>
                      </a:cubicBezTo>
                      <a:cubicBezTo>
                        <a:pt x="21" y="190"/>
                        <a:pt x="22" y="198"/>
                        <a:pt x="25" y="204"/>
                      </a:cubicBezTo>
                      <a:cubicBezTo>
                        <a:pt x="28" y="211"/>
                        <a:pt x="33" y="218"/>
                        <a:pt x="41" y="219"/>
                      </a:cubicBezTo>
                      <a:cubicBezTo>
                        <a:pt x="48" y="220"/>
                        <a:pt x="56" y="224"/>
                        <a:pt x="62" y="224"/>
                      </a:cubicBezTo>
                      <a:cubicBezTo>
                        <a:pt x="65" y="224"/>
                        <a:pt x="68" y="223"/>
                        <a:pt x="70" y="219"/>
                      </a:cubicBezTo>
                      <a:cubicBezTo>
                        <a:pt x="59" y="144"/>
                        <a:pt x="59" y="144"/>
                        <a:pt x="59" y="144"/>
                      </a:cubicBezTo>
                      <a:cubicBezTo>
                        <a:pt x="59" y="142"/>
                        <a:pt x="59" y="142"/>
                        <a:pt x="59" y="142"/>
                      </a:cubicBezTo>
                      <a:cubicBezTo>
                        <a:pt x="59" y="142"/>
                        <a:pt x="56" y="128"/>
                        <a:pt x="48" y="110"/>
                      </a:cubicBezTo>
                      <a:cubicBezTo>
                        <a:pt x="25" y="57"/>
                        <a:pt x="16" y="54"/>
                        <a:pt x="0" y="0"/>
                      </a:cubicBezTo>
                    </a:path>
                  </a:pathLst>
                </a:custGeom>
                <a:solidFill>
                  <a:srgbClr val="D7BC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41"/>
                <p:cNvSpPr/>
                <p:nvPr/>
              </p:nvSpPr>
              <p:spPr bwMode="auto">
                <a:xfrm>
                  <a:off x="5016" y="1818"/>
                  <a:ext cx="456" cy="356"/>
                </a:xfrm>
                <a:custGeom>
                  <a:avLst/>
                  <a:gdLst>
                    <a:gd name="T0" fmla="*/ 0 w 192"/>
                    <a:gd name="T1" fmla="*/ 95 h 150"/>
                    <a:gd name="T2" fmla="*/ 1 w 192"/>
                    <a:gd name="T3" fmla="*/ 87 h 150"/>
                    <a:gd name="T4" fmla="*/ 13 w 192"/>
                    <a:gd name="T5" fmla="*/ 8 h 150"/>
                    <a:gd name="T6" fmla="*/ 23 w 192"/>
                    <a:gd name="T7" fmla="*/ 0 h 150"/>
                    <a:gd name="T8" fmla="*/ 175 w 192"/>
                    <a:gd name="T9" fmla="*/ 13 h 150"/>
                    <a:gd name="T10" fmla="*/ 191 w 192"/>
                    <a:gd name="T11" fmla="*/ 32 h 150"/>
                    <a:gd name="T12" fmla="*/ 188 w 192"/>
                    <a:gd name="T13" fmla="*/ 78 h 150"/>
                    <a:gd name="T14" fmla="*/ 141 w 192"/>
                    <a:gd name="T15" fmla="*/ 140 h 150"/>
                    <a:gd name="T16" fmla="*/ 72 w 192"/>
                    <a:gd name="T1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50">
                      <a:moveTo>
                        <a:pt x="0" y="95"/>
                      </a:moveTo>
                      <a:cubicBezTo>
                        <a:pt x="1" y="87"/>
                        <a:pt x="1" y="87"/>
                        <a:pt x="1" y="87"/>
                      </a:cubicBezTo>
                      <a:cubicBezTo>
                        <a:pt x="13" y="8"/>
                        <a:pt x="13" y="8"/>
                        <a:pt x="13" y="8"/>
                      </a:cubicBezTo>
                      <a:cubicBezTo>
                        <a:pt x="14" y="3"/>
                        <a:pt x="18" y="0"/>
                        <a:pt x="23" y="0"/>
                      </a:cubicBezTo>
                      <a:cubicBezTo>
                        <a:pt x="175" y="13"/>
                        <a:pt x="175" y="13"/>
                        <a:pt x="175" y="13"/>
                      </a:cubicBezTo>
                      <a:cubicBezTo>
                        <a:pt x="185" y="14"/>
                        <a:pt x="192" y="22"/>
                        <a:pt x="191" y="32"/>
                      </a:cubicBezTo>
                      <a:cubicBezTo>
                        <a:pt x="188" y="78"/>
                        <a:pt x="188" y="78"/>
                        <a:pt x="188" y="78"/>
                      </a:cubicBezTo>
                      <a:cubicBezTo>
                        <a:pt x="141" y="140"/>
                        <a:pt x="141" y="140"/>
                        <a:pt x="141" y="140"/>
                      </a:cubicBezTo>
                      <a:cubicBezTo>
                        <a:pt x="72" y="150"/>
                        <a:pt x="72" y="150"/>
                        <a:pt x="72" y="150"/>
                      </a:cubicBezTo>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Oval 42"/>
                <p:cNvSpPr>
                  <a:spLocks noChangeArrowheads="1"/>
                </p:cNvSpPr>
                <p:nvPr/>
              </p:nvSpPr>
              <p:spPr bwMode="auto">
                <a:xfrm>
                  <a:off x="4831" y="2398"/>
                  <a:ext cx="5" cy="656"/>
                </a:xfrm>
                <a:prstGeom prst="ellipse">
                  <a:avLst/>
                </a:pr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43"/>
                <p:cNvSpPr/>
                <p:nvPr/>
              </p:nvSpPr>
              <p:spPr bwMode="auto">
                <a:xfrm>
                  <a:off x="5479" y="2148"/>
                  <a:ext cx="285" cy="878"/>
                </a:xfrm>
                <a:custGeom>
                  <a:avLst/>
                  <a:gdLst>
                    <a:gd name="T0" fmla="*/ 120 w 120"/>
                    <a:gd name="T1" fmla="*/ 369 h 369"/>
                    <a:gd name="T2" fmla="*/ 119 w 120"/>
                    <a:gd name="T3" fmla="*/ 368 h 369"/>
                    <a:gd name="T4" fmla="*/ 118 w 120"/>
                    <a:gd name="T5" fmla="*/ 366 h 369"/>
                    <a:gd name="T6" fmla="*/ 113 w 120"/>
                    <a:gd name="T7" fmla="*/ 355 h 369"/>
                    <a:gd name="T8" fmla="*/ 96 w 120"/>
                    <a:gd name="T9" fmla="*/ 316 h 369"/>
                    <a:gd name="T10" fmla="*/ 42 w 120"/>
                    <a:gd name="T11" fmla="*/ 188 h 369"/>
                    <a:gd name="T12" fmla="*/ 12 w 120"/>
                    <a:gd name="T13" fmla="*/ 117 h 369"/>
                    <a:gd name="T14" fmla="*/ 3 w 120"/>
                    <a:gd name="T15" fmla="*/ 85 h 369"/>
                    <a:gd name="T16" fmla="*/ 0 w 120"/>
                    <a:gd name="T17" fmla="*/ 56 h 369"/>
                    <a:gd name="T18" fmla="*/ 6 w 120"/>
                    <a:gd name="T19" fmla="*/ 14 h 369"/>
                    <a:gd name="T20" fmla="*/ 7 w 120"/>
                    <a:gd name="T21" fmla="*/ 10 h 369"/>
                    <a:gd name="T22" fmla="*/ 9 w 120"/>
                    <a:gd name="T23" fmla="*/ 8 h 369"/>
                    <a:gd name="T24" fmla="*/ 11 w 120"/>
                    <a:gd name="T25" fmla="*/ 3 h 369"/>
                    <a:gd name="T26" fmla="*/ 13 w 120"/>
                    <a:gd name="T27" fmla="*/ 1 h 369"/>
                    <a:gd name="T28" fmla="*/ 13 w 120"/>
                    <a:gd name="T29" fmla="*/ 0 h 369"/>
                    <a:gd name="T30" fmla="*/ 7 w 120"/>
                    <a:gd name="T31" fmla="*/ 14 h 369"/>
                    <a:gd name="T32" fmla="*/ 1 w 120"/>
                    <a:gd name="T33" fmla="*/ 56 h 369"/>
                    <a:gd name="T34" fmla="*/ 14 w 120"/>
                    <a:gd name="T35" fmla="*/ 116 h 369"/>
                    <a:gd name="T36" fmla="*/ 44 w 120"/>
                    <a:gd name="T37" fmla="*/ 187 h 369"/>
                    <a:gd name="T38" fmla="*/ 98 w 120"/>
                    <a:gd name="T39" fmla="*/ 316 h 369"/>
                    <a:gd name="T40" fmla="*/ 114 w 120"/>
                    <a:gd name="T41" fmla="*/ 355 h 369"/>
                    <a:gd name="T42" fmla="*/ 118 w 120"/>
                    <a:gd name="T43" fmla="*/ 365 h 369"/>
                    <a:gd name="T44" fmla="*/ 119 w 120"/>
                    <a:gd name="T45" fmla="*/ 368 h 369"/>
                    <a:gd name="T46" fmla="*/ 120 w 120"/>
                    <a:gd name="T47"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369">
                      <a:moveTo>
                        <a:pt x="120" y="369"/>
                      </a:moveTo>
                      <a:cubicBezTo>
                        <a:pt x="119" y="369"/>
                        <a:pt x="119" y="369"/>
                        <a:pt x="119" y="368"/>
                      </a:cubicBezTo>
                      <a:cubicBezTo>
                        <a:pt x="119" y="368"/>
                        <a:pt x="118" y="367"/>
                        <a:pt x="118" y="366"/>
                      </a:cubicBezTo>
                      <a:cubicBezTo>
                        <a:pt x="117" y="363"/>
                        <a:pt x="115" y="359"/>
                        <a:pt x="113" y="355"/>
                      </a:cubicBezTo>
                      <a:cubicBezTo>
                        <a:pt x="109" y="346"/>
                        <a:pt x="103" y="332"/>
                        <a:pt x="96" y="316"/>
                      </a:cubicBezTo>
                      <a:cubicBezTo>
                        <a:pt x="82" y="283"/>
                        <a:pt x="63" y="238"/>
                        <a:pt x="42" y="188"/>
                      </a:cubicBezTo>
                      <a:cubicBezTo>
                        <a:pt x="32" y="163"/>
                        <a:pt x="21" y="139"/>
                        <a:pt x="12" y="117"/>
                      </a:cubicBezTo>
                      <a:cubicBezTo>
                        <a:pt x="8" y="106"/>
                        <a:pt x="4" y="95"/>
                        <a:pt x="3" y="85"/>
                      </a:cubicBezTo>
                      <a:cubicBezTo>
                        <a:pt x="1" y="74"/>
                        <a:pt x="0" y="65"/>
                        <a:pt x="0" y="56"/>
                      </a:cubicBezTo>
                      <a:cubicBezTo>
                        <a:pt x="0" y="38"/>
                        <a:pt x="2" y="23"/>
                        <a:pt x="6" y="14"/>
                      </a:cubicBezTo>
                      <a:cubicBezTo>
                        <a:pt x="6" y="13"/>
                        <a:pt x="7" y="12"/>
                        <a:pt x="7" y="10"/>
                      </a:cubicBezTo>
                      <a:cubicBezTo>
                        <a:pt x="8" y="9"/>
                        <a:pt x="8" y="9"/>
                        <a:pt x="9" y="8"/>
                      </a:cubicBezTo>
                      <a:cubicBezTo>
                        <a:pt x="9" y="6"/>
                        <a:pt x="10" y="4"/>
                        <a:pt x="11" y="3"/>
                      </a:cubicBezTo>
                      <a:cubicBezTo>
                        <a:pt x="12" y="2"/>
                        <a:pt x="12" y="2"/>
                        <a:pt x="13" y="1"/>
                      </a:cubicBezTo>
                      <a:cubicBezTo>
                        <a:pt x="13" y="0"/>
                        <a:pt x="13" y="0"/>
                        <a:pt x="13" y="0"/>
                      </a:cubicBezTo>
                      <a:cubicBezTo>
                        <a:pt x="14" y="0"/>
                        <a:pt x="10" y="5"/>
                        <a:pt x="7" y="14"/>
                      </a:cubicBezTo>
                      <a:cubicBezTo>
                        <a:pt x="3" y="23"/>
                        <a:pt x="1" y="38"/>
                        <a:pt x="1" y="56"/>
                      </a:cubicBezTo>
                      <a:cubicBezTo>
                        <a:pt x="2" y="73"/>
                        <a:pt x="4" y="95"/>
                        <a:pt x="14" y="116"/>
                      </a:cubicBezTo>
                      <a:cubicBezTo>
                        <a:pt x="23" y="138"/>
                        <a:pt x="33" y="162"/>
                        <a:pt x="44" y="187"/>
                      </a:cubicBezTo>
                      <a:cubicBezTo>
                        <a:pt x="65" y="237"/>
                        <a:pt x="84" y="283"/>
                        <a:pt x="98" y="316"/>
                      </a:cubicBezTo>
                      <a:cubicBezTo>
                        <a:pt x="105" y="332"/>
                        <a:pt x="110" y="345"/>
                        <a:pt x="114" y="355"/>
                      </a:cubicBezTo>
                      <a:cubicBezTo>
                        <a:pt x="116" y="359"/>
                        <a:pt x="117" y="363"/>
                        <a:pt x="118" y="365"/>
                      </a:cubicBezTo>
                      <a:cubicBezTo>
                        <a:pt x="119" y="367"/>
                        <a:pt x="119" y="367"/>
                        <a:pt x="119" y="368"/>
                      </a:cubicBezTo>
                      <a:cubicBezTo>
                        <a:pt x="119" y="369"/>
                        <a:pt x="120" y="369"/>
                        <a:pt x="120" y="369"/>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44"/>
                <p:cNvSpPr/>
                <p:nvPr/>
              </p:nvSpPr>
              <p:spPr bwMode="auto">
                <a:xfrm>
                  <a:off x="4764" y="1977"/>
                  <a:ext cx="815" cy="326"/>
                </a:xfrm>
                <a:custGeom>
                  <a:avLst/>
                  <a:gdLst>
                    <a:gd name="T0" fmla="*/ 343 w 343"/>
                    <a:gd name="T1" fmla="*/ 0 h 137"/>
                    <a:gd name="T2" fmla="*/ 339 w 343"/>
                    <a:gd name="T3" fmla="*/ 3 h 137"/>
                    <a:gd name="T4" fmla="*/ 324 w 343"/>
                    <a:gd name="T5" fmla="*/ 12 h 137"/>
                    <a:gd name="T6" fmla="*/ 299 w 343"/>
                    <a:gd name="T7" fmla="*/ 19 h 137"/>
                    <a:gd name="T8" fmla="*/ 263 w 343"/>
                    <a:gd name="T9" fmla="*/ 23 h 137"/>
                    <a:gd name="T10" fmla="*/ 221 w 343"/>
                    <a:gd name="T11" fmla="*/ 23 h 137"/>
                    <a:gd name="T12" fmla="*/ 172 w 343"/>
                    <a:gd name="T13" fmla="*/ 29 h 137"/>
                    <a:gd name="T14" fmla="*/ 127 w 343"/>
                    <a:gd name="T15" fmla="*/ 56 h 137"/>
                    <a:gd name="T16" fmla="*/ 114 w 343"/>
                    <a:gd name="T17" fmla="*/ 81 h 137"/>
                    <a:gd name="T18" fmla="*/ 115 w 343"/>
                    <a:gd name="T19" fmla="*/ 110 h 137"/>
                    <a:gd name="T20" fmla="*/ 121 w 343"/>
                    <a:gd name="T21" fmla="*/ 122 h 137"/>
                    <a:gd name="T22" fmla="*/ 132 w 343"/>
                    <a:gd name="T23" fmla="*/ 131 h 137"/>
                    <a:gd name="T24" fmla="*/ 145 w 343"/>
                    <a:gd name="T25" fmla="*/ 134 h 137"/>
                    <a:gd name="T26" fmla="*/ 157 w 343"/>
                    <a:gd name="T27" fmla="*/ 128 h 137"/>
                    <a:gd name="T28" fmla="*/ 163 w 343"/>
                    <a:gd name="T29" fmla="*/ 103 h 137"/>
                    <a:gd name="T30" fmla="*/ 159 w 343"/>
                    <a:gd name="T31" fmla="*/ 90 h 137"/>
                    <a:gd name="T32" fmla="*/ 152 w 343"/>
                    <a:gd name="T33" fmla="*/ 80 h 137"/>
                    <a:gd name="T34" fmla="*/ 111 w 343"/>
                    <a:gd name="T35" fmla="*/ 55 h 137"/>
                    <a:gd name="T36" fmla="*/ 69 w 343"/>
                    <a:gd name="T37" fmla="*/ 56 h 137"/>
                    <a:gd name="T38" fmla="*/ 37 w 343"/>
                    <a:gd name="T39" fmla="*/ 70 h 137"/>
                    <a:gd name="T40" fmla="*/ 16 w 343"/>
                    <a:gd name="T41" fmla="*/ 85 h 137"/>
                    <a:gd name="T42" fmla="*/ 4 w 343"/>
                    <a:gd name="T43" fmla="*/ 97 h 137"/>
                    <a:gd name="T44" fmla="*/ 1 w 343"/>
                    <a:gd name="T45" fmla="*/ 100 h 137"/>
                    <a:gd name="T46" fmla="*/ 0 w 343"/>
                    <a:gd name="T47" fmla="*/ 101 h 137"/>
                    <a:gd name="T48" fmla="*/ 15 w 343"/>
                    <a:gd name="T49" fmla="*/ 85 h 137"/>
                    <a:gd name="T50" fmla="*/ 36 w 343"/>
                    <a:gd name="T51" fmla="*/ 69 h 137"/>
                    <a:gd name="T52" fmla="*/ 69 w 343"/>
                    <a:gd name="T53" fmla="*/ 54 h 137"/>
                    <a:gd name="T54" fmla="*/ 111 w 343"/>
                    <a:gd name="T55" fmla="*/ 54 h 137"/>
                    <a:gd name="T56" fmla="*/ 154 w 343"/>
                    <a:gd name="T57" fmla="*/ 78 h 137"/>
                    <a:gd name="T58" fmla="*/ 161 w 343"/>
                    <a:gd name="T59" fmla="*/ 90 h 137"/>
                    <a:gd name="T60" fmla="*/ 165 w 343"/>
                    <a:gd name="T61" fmla="*/ 103 h 137"/>
                    <a:gd name="T62" fmla="*/ 165 w 343"/>
                    <a:gd name="T63" fmla="*/ 117 h 137"/>
                    <a:gd name="T64" fmla="*/ 159 w 343"/>
                    <a:gd name="T65" fmla="*/ 130 h 137"/>
                    <a:gd name="T66" fmla="*/ 146 w 343"/>
                    <a:gd name="T67" fmla="*/ 136 h 137"/>
                    <a:gd name="T68" fmla="*/ 131 w 343"/>
                    <a:gd name="T69" fmla="*/ 133 h 137"/>
                    <a:gd name="T70" fmla="*/ 120 w 343"/>
                    <a:gd name="T71" fmla="*/ 124 h 137"/>
                    <a:gd name="T72" fmla="*/ 113 w 343"/>
                    <a:gd name="T73" fmla="*/ 110 h 137"/>
                    <a:gd name="T74" fmla="*/ 112 w 343"/>
                    <a:gd name="T75" fmla="*/ 80 h 137"/>
                    <a:gd name="T76" fmla="*/ 125 w 343"/>
                    <a:gd name="T77" fmla="*/ 55 h 137"/>
                    <a:gd name="T78" fmla="*/ 172 w 343"/>
                    <a:gd name="T79" fmla="*/ 27 h 137"/>
                    <a:gd name="T80" fmla="*/ 221 w 343"/>
                    <a:gd name="T81" fmla="*/ 21 h 137"/>
                    <a:gd name="T82" fmla="*/ 263 w 343"/>
                    <a:gd name="T83" fmla="*/ 21 h 137"/>
                    <a:gd name="T84" fmla="*/ 298 w 343"/>
                    <a:gd name="T85" fmla="*/ 18 h 137"/>
                    <a:gd name="T86" fmla="*/ 324 w 343"/>
                    <a:gd name="T87" fmla="*/ 11 h 137"/>
                    <a:gd name="T88" fmla="*/ 339 w 343"/>
                    <a:gd name="T89" fmla="*/ 3 h 137"/>
                    <a:gd name="T90" fmla="*/ 342 w 343"/>
                    <a:gd name="T91" fmla="*/ 0 h 137"/>
                    <a:gd name="T92" fmla="*/ 343 w 343"/>
                    <a:gd name="T93"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3" h="137">
                      <a:moveTo>
                        <a:pt x="343" y="0"/>
                      </a:moveTo>
                      <a:cubicBezTo>
                        <a:pt x="343" y="0"/>
                        <a:pt x="342" y="1"/>
                        <a:pt x="339" y="3"/>
                      </a:cubicBezTo>
                      <a:cubicBezTo>
                        <a:pt x="336" y="6"/>
                        <a:pt x="331" y="9"/>
                        <a:pt x="324" y="12"/>
                      </a:cubicBezTo>
                      <a:cubicBezTo>
                        <a:pt x="318" y="15"/>
                        <a:pt x="309" y="17"/>
                        <a:pt x="299" y="19"/>
                      </a:cubicBezTo>
                      <a:cubicBezTo>
                        <a:pt x="288" y="21"/>
                        <a:pt x="276" y="22"/>
                        <a:pt x="263" y="23"/>
                      </a:cubicBezTo>
                      <a:cubicBezTo>
                        <a:pt x="250" y="23"/>
                        <a:pt x="236" y="23"/>
                        <a:pt x="221" y="23"/>
                      </a:cubicBezTo>
                      <a:cubicBezTo>
                        <a:pt x="205" y="24"/>
                        <a:pt x="189" y="25"/>
                        <a:pt x="172" y="29"/>
                      </a:cubicBezTo>
                      <a:cubicBezTo>
                        <a:pt x="156" y="34"/>
                        <a:pt x="139" y="42"/>
                        <a:pt x="127" y="56"/>
                      </a:cubicBezTo>
                      <a:cubicBezTo>
                        <a:pt x="121" y="63"/>
                        <a:pt x="116" y="72"/>
                        <a:pt x="114" y="81"/>
                      </a:cubicBezTo>
                      <a:cubicBezTo>
                        <a:pt x="112" y="90"/>
                        <a:pt x="112" y="100"/>
                        <a:pt x="115" y="110"/>
                      </a:cubicBezTo>
                      <a:cubicBezTo>
                        <a:pt x="116" y="114"/>
                        <a:pt x="118" y="118"/>
                        <a:pt x="121" y="122"/>
                      </a:cubicBezTo>
                      <a:cubicBezTo>
                        <a:pt x="124" y="126"/>
                        <a:pt x="128" y="129"/>
                        <a:pt x="132" y="131"/>
                      </a:cubicBezTo>
                      <a:cubicBezTo>
                        <a:pt x="136" y="134"/>
                        <a:pt x="141" y="135"/>
                        <a:pt x="145" y="134"/>
                      </a:cubicBezTo>
                      <a:cubicBezTo>
                        <a:pt x="150" y="134"/>
                        <a:pt x="154" y="132"/>
                        <a:pt x="157" y="128"/>
                      </a:cubicBezTo>
                      <a:cubicBezTo>
                        <a:pt x="163" y="121"/>
                        <a:pt x="164" y="112"/>
                        <a:pt x="163" y="103"/>
                      </a:cubicBezTo>
                      <a:cubicBezTo>
                        <a:pt x="162" y="99"/>
                        <a:pt x="161" y="94"/>
                        <a:pt x="159" y="90"/>
                      </a:cubicBezTo>
                      <a:cubicBezTo>
                        <a:pt x="157" y="87"/>
                        <a:pt x="155" y="83"/>
                        <a:pt x="152" y="80"/>
                      </a:cubicBezTo>
                      <a:cubicBezTo>
                        <a:pt x="141" y="66"/>
                        <a:pt x="126" y="59"/>
                        <a:pt x="111" y="55"/>
                      </a:cubicBezTo>
                      <a:cubicBezTo>
                        <a:pt x="96" y="52"/>
                        <a:pt x="82" y="53"/>
                        <a:pt x="69" y="56"/>
                      </a:cubicBezTo>
                      <a:cubicBezTo>
                        <a:pt x="56" y="59"/>
                        <a:pt x="46" y="64"/>
                        <a:pt x="37" y="70"/>
                      </a:cubicBezTo>
                      <a:cubicBezTo>
                        <a:pt x="28" y="75"/>
                        <a:pt x="21" y="81"/>
                        <a:pt x="16" y="85"/>
                      </a:cubicBezTo>
                      <a:cubicBezTo>
                        <a:pt x="10" y="90"/>
                        <a:pt x="6" y="94"/>
                        <a:pt x="4" y="97"/>
                      </a:cubicBezTo>
                      <a:cubicBezTo>
                        <a:pt x="2" y="98"/>
                        <a:pt x="1" y="100"/>
                        <a:pt x="1" y="100"/>
                      </a:cubicBezTo>
                      <a:cubicBezTo>
                        <a:pt x="0" y="101"/>
                        <a:pt x="0" y="101"/>
                        <a:pt x="0" y="101"/>
                      </a:cubicBezTo>
                      <a:cubicBezTo>
                        <a:pt x="0" y="101"/>
                        <a:pt x="4" y="95"/>
                        <a:pt x="15" y="85"/>
                      </a:cubicBezTo>
                      <a:cubicBezTo>
                        <a:pt x="21" y="80"/>
                        <a:pt x="27" y="74"/>
                        <a:pt x="36" y="69"/>
                      </a:cubicBezTo>
                      <a:cubicBezTo>
                        <a:pt x="45" y="63"/>
                        <a:pt x="56" y="58"/>
                        <a:pt x="69" y="54"/>
                      </a:cubicBezTo>
                      <a:cubicBezTo>
                        <a:pt x="81" y="51"/>
                        <a:pt x="96" y="50"/>
                        <a:pt x="111" y="54"/>
                      </a:cubicBezTo>
                      <a:cubicBezTo>
                        <a:pt x="127" y="57"/>
                        <a:pt x="142" y="65"/>
                        <a:pt x="154" y="78"/>
                      </a:cubicBezTo>
                      <a:cubicBezTo>
                        <a:pt x="156" y="82"/>
                        <a:pt x="159" y="85"/>
                        <a:pt x="161" y="90"/>
                      </a:cubicBezTo>
                      <a:cubicBezTo>
                        <a:pt x="163" y="94"/>
                        <a:pt x="164" y="98"/>
                        <a:pt x="165" y="103"/>
                      </a:cubicBezTo>
                      <a:cubicBezTo>
                        <a:pt x="166" y="107"/>
                        <a:pt x="166" y="112"/>
                        <a:pt x="165" y="117"/>
                      </a:cubicBezTo>
                      <a:cubicBezTo>
                        <a:pt x="164" y="121"/>
                        <a:pt x="162" y="126"/>
                        <a:pt x="159" y="130"/>
                      </a:cubicBezTo>
                      <a:cubicBezTo>
                        <a:pt x="155" y="133"/>
                        <a:pt x="151" y="136"/>
                        <a:pt x="146" y="136"/>
                      </a:cubicBezTo>
                      <a:cubicBezTo>
                        <a:pt x="141" y="137"/>
                        <a:pt x="135" y="136"/>
                        <a:pt x="131" y="133"/>
                      </a:cubicBezTo>
                      <a:cubicBezTo>
                        <a:pt x="127" y="131"/>
                        <a:pt x="123" y="128"/>
                        <a:pt x="120" y="124"/>
                      </a:cubicBezTo>
                      <a:cubicBezTo>
                        <a:pt x="117" y="120"/>
                        <a:pt x="114" y="115"/>
                        <a:pt x="113" y="110"/>
                      </a:cubicBezTo>
                      <a:cubicBezTo>
                        <a:pt x="110" y="100"/>
                        <a:pt x="110" y="90"/>
                        <a:pt x="112" y="80"/>
                      </a:cubicBezTo>
                      <a:cubicBezTo>
                        <a:pt x="114" y="71"/>
                        <a:pt x="119" y="62"/>
                        <a:pt x="125" y="55"/>
                      </a:cubicBezTo>
                      <a:cubicBezTo>
                        <a:pt x="138" y="40"/>
                        <a:pt x="155" y="32"/>
                        <a:pt x="172" y="27"/>
                      </a:cubicBezTo>
                      <a:cubicBezTo>
                        <a:pt x="189" y="23"/>
                        <a:pt x="205" y="22"/>
                        <a:pt x="221" y="21"/>
                      </a:cubicBezTo>
                      <a:cubicBezTo>
                        <a:pt x="236" y="21"/>
                        <a:pt x="250" y="22"/>
                        <a:pt x="263" y="21"/>
                      </a:cubicBezTo>
                      <a:cubicBezTo>
                        <a:pt x="276" y="21"/>
                        <a:pt x="288" y="20"/>
                        <a:pt x="298" y="18"/>
                      </a:cubicBezTo>
                      <a:cubicBezTo>
                        <a:pt x="309" y="16"/>
                        <a:pt x="317" y="14"/>
                        <a:pt x="324" y="11"/>
                      </a:cubicBezTo>
                      <a:cubicBezTo>
                        <a:pt x="331" y="8"/>
                        <a:pt x="336" y="5"/>
                        <a:pt x="339" y="3"/>
                      </a:cubicBezTo>
                      <a:cubicBezTo>
                        <a:pt x="340" y="2"/>
                        <a:pt x="341" y="1"/>
                        <a:pt x="342" y="0"/>
                      </a:cubicBezTo>
                      <a:cubicBezTo>
                        <a:pt x="343" y="0"/>
                        <a:pt x="343" y="0"/>
                        <a:pt x="343"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45"/>
                <p:cNvSpPr/>
                <p:nvPr/>
              </p:nvSpPr>
              <p:spPr bwMode="auto">
                <a:xfrm>
                  <a:off x="5515" y="2350"/>
                  <a:ext cx="379" cy="74"/>
                </a:xfrm>
                <a:custGeom>
                  <a:avLst/>
                  <a:gdLst>
                    <a:gd name="T0" fmla="*/ 160 w 160"/>
                    <a:gd name="T1" fmla="*/ 9 h 31"/>
                    <a:gd name="T2" fmla="*/ 158 w 160"/>
                    <a:gd name="T3" fmla="*/ 9 h 31"/>
                    <a:gd name="T4" fmla="*/ 153 w 160"/>
                    <a:gd name="T5" fmla="*/ 10 h 31"/>
                    <a:gd name="T6" fmla="*/ 135 w 160"/>
                    <a:gd name="T7" fmla="*/ 9 h 31"/>
                    <a:gd name="T8" fmla="*/ 108 w 160"/>
                    <a:gd name="T9" fmla="*/ 6 h 31"/>
                    <a:gd name="T10" fmla="*/ 76 w 160"/>
                    <a:gd name="T11" fmla="*/ 3 h 31"/>
                    <a:gd name="T12" fmla="*/ 43 w 160"/>
                    <a:gd name="T13" fmla="*/ 5 h 31"/>
                    <a:gd name="T14" fmla="*/ 19 w 160"/>
                    <a:gd name="T15" fmla="*/ 14 h 31"/>
                    <a:gd name="T16" fmla="*/ 0 w 160"/>
                    <a:gd name="T17" fmla="*/ 31 h 31"/>
                    <a:gd name="T18" fmla="*/ 1 w 160"/>
                    <a:gd name="T19" fmla="*/ 29 h 31"/>
                    <a:gd name="T20" fmla="*/ 4 w 160"/>
                    <a:gd name="T21" fmla="*/ 25 h 31"/>
                    <a:gd name="T22" fmla="*/ 18 w 160"/>
                    <a:gd name="T23" fmla="*/ 13 h 31"/>
                    <a:gd name="T24" fmla="*/ 43 w 160"/>
                    <a:gd name="T25" fmla="*/ 3 h 31"/>
                    <a:gd name="T26" fmla="*/ 76 w 160"/>
                    <a:gd name="T27" fmla="*/ 1 h 31"/>
                    <a:gd name="T28" fmla="*/ 108 w 160"/>
                    <a:gd name="T29" fmla="*/ 4 h 31"/>
                    <a:gd name="T30" fmla="*/ 135 w 160"/>
                    <a:gd name="T31" fmla="*/ 8 h 31"/>
                    <a:gd name="T32" fmla="*/ 153 w 160"/>
                    <a:gd name="T33" fmla="*/ 9 h 31"/>
                    <a:gd name="T34" fmla="*/ 160 w 160"/>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31">
                      <a:moveTo>
                        <a:pt x="160" y="9"/>
                      </a:moveTo>
                      <a:cubicBezTo>
                        <a:pt x="160" y="9"/>
                        <a:pt x="159" y="9"/>
                        <a:pt x="158" y="9"/>
                      </a:cubicBezTo>
                      <a:cubicBezTo>
                        <a:pt x="157" y="9"/>
                        <a:pt x="155" y="10"/>
                        <a:pt x="153" y="10"/>
                      </a:cubicBezTo>
                      <a:cubicBezTo>
                        <a:pt x="149" y="10"/>
                        <a:pt x="142" y="10"/>
                        <a:pt x="135" y="9"/>
                      </a:cubicBezTo>
                      <a:cubicBezTo>
                        <a:pt x="127" y="9"/>
                        <a:pt x="118" y="8"/>
                        <a:pt x="108" y="6"/>
                      </a:cubicBezTo>
                      <a:cubicBezTo>
                        <a:pt x="98" y="5"/>
                        <a:pt x="87" y="3"/>
                        <a:pt x="76" y="3"/>
                      </a:cubicBezTo>
                      <a:cubicBezTo>
                        <a:pt x="64" y="2"/>
                        <a:pt x="53" y="3"/>
                        <a:pt x="43" y="5"/>
                      </a:cubicBezTo>
                      <a:cubicBezTo>
                        <a:pt x="33" y="7"/>
                        <a:pt x="25" y="11"/>
                        <a:pt x="19" y="14"/>
                      </a:cubicBezTo>
                      <a:cubicBezTo>
                        <a:pt x="5" y="22"/>
                        <a:pt x="1" y="31"/>
                        <a:pt x="0" y="31"/>
                      </a:cubicBezTo>
                      <a:cubicBezTo>
                        <a:pt x="0" y="31"/>
                        <a:pt x="1" y="30"/>
                        <a:pt x="1" y="29"/>
                      </a:cubicBezTo>
                      <a:cubicBezTo>
                        <a:pt x="2" y="28"/>
                        <a:pt x="3" y="27"/>
                        <a:pt x="4" y="25"/>
                      </a:cubicBezTo>
                      <a:cubicBezTo>
                        <a:pt x="7" y="22"/>
                        <a:pt x="11" y="17"/>
                        <a:pt x="18" y="13"/>
                      </a:cubicBezTo>
                      <a:cubicBezTo>
                        <a:pt x="24" y="9"/>
                        <a:pt x="33" y="6"/>
                        <a:pt x="43" y="3"/>
                      </a:cubicBezTo>
                      <a:cubicBezTo>
                        <a:pt x="53" y="1"/>
                        <a:pt x="64" y="0"/>
                        <a:pt x="76" y="1"/>
                      </a:cubicBezTo>
                      <a:cubicBezTo>
                        <a:pt x="87" y="1"/>
                        <a:pt x="98" y="3"/>
                        <a:pt x="108" y="4"/>
                      </a:cubicBezTo>
                      <a:cubicBezTo>
                        <a:pt x="118" y="6"/>
                        <a:pt x="127" y="7"/>
                        <a:pt x="135" y="8"/>
                      </a:cubicBezTo>
                      <a:cubicBezTo>
                        <a:pt x="143" y="9"/>
                        <a:pt x="149" y="9"/>
                        <a:pt x="153" y="9"/>
                      </a:cubicBezTo>
                      <a:cubicBezTo>
                        <a:pt x="157" y="9"/>
                        <a:pt x="160" y="9"/>
                        <a:pt x="160" y="9"/>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3" name="Freeform 46"/>
                <p:cNvSpPr/>
                <p:nvPr/>
              </p:nvSpPr>
              <p:spPr bwMode="auto">
                <a:xfrm>
                  <a:off x="4836" y="2533"/>
                  <a:ext cx="828" cy="317"/>
                </a:xfrm>
                <a:custGeom>
                  <a:avLst/>
                  <a:gdLst>
                    <a:gd name="T0" fmla="*/ 349 w 349"/>
                    <a:gd name="T1" fmla="*/ 111 h 133"/>
                    <a:gd name="T2" fmla="*/ 327 w 349"/>
                    <a:gd name="T3" fmla="*/ 109 h 133"/>
                    <a:gd name="T4" fmla="*/ 300 w 349"/>
                    <a:gd name="T5" fmla="*/ 114 h 133"/>
                    <a:gd name="T6" fmla="*/ 265 w 349"/>
                    <a:gd name="T7" fmla="*/ 125 h 133"/>
                    <a:gd name="T8" fmla="*/ 222 w 349"/>
                    <a:gd name="T9" fmla="*/ 132 h 133"/>
                    <a:gd name="T10" fmla="*/ 173 w 349"/>
                    <a:gd name="T11" fmla="*/ 122 h 133"/>
                    <a:gd name="T12" fmla="*/ 128 w 349"/>
                    <a:gd name="T13" fmla="*/ 90 h 133"/>
                    <a:gd name="T14" fmla="*/ 113 w 349"/>
                    <a:gd name="T15" fmla="*/ 65 h 133"/>
                    <a:gd name="T16" fmla="*/ 108 w 349"/>
                    <a:gd name="T17" fmla="*/ 35 h 133"/>
                    <a:gd name="T18" fmla="*/ 122 w 349"/>
                    <a:gd name="T19" fmla="*/ 8 h 133"/>
                    <a:gd name="T20" fmla="*/ 136 w 349"/>
                    <a:gd name="T21" fmla="*/ 1 h 133"/>
                    <a:gd name="T22" fmla="*/ 151 w 349"/>
                    <a:gd name="T23" fmla="*/ 2 h 133"/>
                    <a:gd name="T24" fmla="*/ 163 w 349"/>
                    <a:gd name="T25" fmla="*/ 9 h 133"/>
                    <a:gd name="T26" fmla="*/ 171 w 349"/>
                    <a:gd name="T27" fmla="*/ 21 h 133"/>
                    <a:gd name="T28" fmla="*/ 169 w 349"/>
                    <a:gd name="T29" fmla="*/ 35 h 133"/>
                    <a:gd name="T30" fmla="*/ 162 w 349"/>
                    <a:gd name="T31" fmla="*/ 47 h 133"/>
                    <a:gd name="T32" fmla="*/ 140 w 349"/>
                    <a:gd name="T33" fmla="*/ 60 h 133"/>
                    <a:gd name="T34" fmla="*/ 128 w 349"/>
                    <a:gd name="T35" fmla="*/ 64 h 133"/>
                    <a:gd name="T36" fmla="*/ 122 w 349"/>
                    <a:gd name="T37" fmla="*/ 65 h 133"/>
                    <a:gd name="T38" fmla="*/ 116 w 349"/>
                    <a:gd name="T39" fmla="*/ 66 h 133"/>
                    <a:gd name="T40" fmla="*/ 72 w 349"/>
                    <a:gd name="T41" fmla="*/ 63 h 133"/>
                    <a:gd name="T42" fmla="*/ 39 w 349"/>
                    <a:gd name="T43" fmla="*/ 50 h 133"/>
                    <a:gd name="T44" fmla="*/ 16 w 349"/>
                    <a:gd name="T45" fmla="*/ 34 h 133"/>
                    <a:gd name="T46" fmla="*/ 12 w 349"/>
                    <a:gd name="T47" fmla="*/ 31 h 133"/>
                    <a:gd name="T48" fmla="*/ 9 w 349"/>
                    <a:gd name="T49" fmla="*/ 27 h 133"/>
                    <a:gd name="T50" fmla="*/ 4 w 349"/>
                    <a:gd name="T51" fmla="*/ 22 h 133"/>
                    <a:gd name="T52" fmla="*/ 1 w 349"/>
                    <a:gd name="T53" fmla="*/ 18 h 133"/>
                    <a:gd name="T54" fmla="*/ 0 w 349"/>
                    <a:gd name="T55" fmla="*/ 17 h 133"/>
                    <a:gd name="T56" fmla="*/ 1 w 349"/>
                    <a:gd name="T57" fmla="*/ 18 h 133"/>
                    <a:gd name="T58" fmla="*/ 4 w 349"/>
                    <a:gd name="T59" fmla="*/ 22 h 133"/>
                    <a:gd name="T60" fmla="*/ 9 w 349"/>
                    <a:gd name="T61" fmla="*/ 27 h 133"/>
                    <a:gd name="T62" fmla="*/ 13 w 349"/>
                    <a:gd name="T63" fmla="*/ 30 h 133"/>
                    <a:gd name="T64" fmla="*/ 17 w 349"/>
                    <a:gd name="T65" fmla="*/ 33 h 133"/>
                    <a:gd name="T66" fmla="*/ 39 w 349"/>
                    <a:gd name="T67" fmla="*/ 49 h 133"/>
                    <a:gd name="T68" fmla="*/ 73 w 349"/>
                    <a:gd name="T69" fmla="*/ 61 h 133"/>
                    <a:gd name="T70" fmla="*/ 116 w 349"/>
                    <a:gd name="T71" fmla="*/ 64 h 133"/>
                    <a:gd name="T72" fmla="*/ 122 w 349"/>
                    <a:gd name="T73" fmla="*/ 63 h 133"/>
                    <a:gd name="T74" fmla="*/ 128 w 349"/>
                    <a:gd name="T75" fmla="*/ 62 h 133"/>
                    <a:gd name="T76" fmla="*/ 139 w 349"/>
                    <a:gd name="T77" fmla="*/ 59 h 133"/>
                    <a:gd name="T78" fmla="*/ 161 w 349"/>
                    <a:gd name="T79" fmla="*/ 45 h 133"/>
                    <a:gd name="T80" fmla="*/ 168 w 349"/>
                    <a:gd name="T81" fmla="*/ 34 h 133"/>
                    <a:gd name="T82" fmla="*/ 169 w 349"/>
                    <a:gd name="T83" fmla="*/ 21 h 133"/>
                    <a:gd name="T84" fmla="*/ 150 w 349"/>
                    <a:gd name="T85" fmla="*/ 3 h 133"/>
                    <a:gd name="T86" fmla="*/ 136 w 349"/>
                    <a:gd name="T87" fmla="*/ 3 h 133"/>
                    <a:gd name="T88" fmla="*/ 124 w 349"/>
                    <a:gd name="T89" fmla="*/ 10 h 133"/>
                    <a:gd name="T90" fmla="*/ 110 w 349"/>
                    <a:gd name="T91" fmla="*/ 35 h 133"/>
                    <a:gd name="T92" fmla="*/ 114 w 349"/>
                    <a:gd name="T93" fmla="*/ 64 h 133"/>
                    <a:gd name="T94" fmla="*/ 130 w 349"/>
                    <a:gd name="T95" fmla="*/ 88 h 133"/>
                    <a:gd name="T96" fmla="*/ 174 w 349"/>
                    <a:gd name="T97" fmla="*/ 120 h 133"/>
                    <a:gd name="T98" fmla="*/ 222 w 349"/>
                    <a:gd name="T99" fmla="*/ 131 h 133"/>
                    <a:gd name="T100" fmla="*/ 265 w 349"/>
                    <a:gd name="T101" fmla="*/ 123 h 133"/>
                    <a:gd name="T102" fmla="*/ 300 w 349"/>
                    <a:gd name="T103" fmla="*/ 113 h 133"/>
                    <a:gd name="T104" fmla="*/ 326 w 349"/>
                    <a:gd name="T105" fmla="*/ 109 h 133"/>
                    <a:gd name="T106" fmla="*/ 336 w 349"/>
                    <a:gd name="T107" fmla="*/ 109 h 133"/>
                    <a:gd name="T108" fmla="*/ 344 w 349"/>
                    <a:gd name="T109" fmla="*/ 110 h 133"/>
                    <a:gd name="T110" fmla="*/ 348 w 349"/>
                    <a:gd name="T111" fmla="*/ 111 h 133"/>
                    <a:gd name="T112" fmla="*/ 349 w 349"/>
                    <a:gd name="T113" fmla="*/ 1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9" h="133">
                      <a:moveTo>
                        <a:pt x="349" y="111"/>
                      </a:moveTo>
                      <a:cubicBezTo>
                        <a:pt x="349" y="112"/>
                        <a:pt x="341" y="108"/>
                        <a:pt x="327" y="109"/>
                      </a:cubicBezTo>
                      <a:cubicBezTo>
                        <a:pt x="319" y="110"/>
                        <a:pt x="310" y="111"/>
                        <a:pt x="300" y="114"/>
                      </a:cubicBezTo>
                      <a:cubicBezTo>
                        <a:pt x="290" y="117"/>
                        <a:pt x="278" y="121"/>
                        <a:pt x="265" y="125"/>
                      </a:cubicBezTo>
                      <a:cubicBezTo>
                        <a:pt x="253" y="129"/>
                        <a:pt x="238" y="133"/>
                        <a:pt x="222" y="132"/>
                      </a:cubicBezTo>
                      <a:cubicBezTo>
                        <a:pt x="207" y="132"/>
                        <a:pt x="190" y="129"/>
                        <a:pt x="173" y="122"/>
                      </a:cubicBezTo>
                      <a:cubicBezTo>
                        <a:pt x="157" y="115"/>
                        <a:pt x="141" y="104"/>
                        <a:pt x="128" y="90"/>
                      </a:cubicBezTo>
                      <a:cubicBezTo>
                        <a:pt x="122" y="82"/>
                        <a:pt x="116" y="74"/>
                        <a:pt x="113" y="65"/>
                      </a:cubicBezTo>
                      <a:cubicBezTo>
                        <a:pt x="109" y="56"/>
                        <a:pt x="106" y="45"/>
                        <a:pt x="108" y="35"/>
                      </a:cubicBezTo>
                      <a:cubicBezTo>
                        <a:pt x="110" y="24"/>
                        <a:pt x="114" y="15"/>
                        <a:pt x="122" y="8"/>
                      </a:cubicBezTo>
                      <a:cubicBezTo>
                        <a:pt x="126" y="5"/>
                        <a:pt x="131" y="2"/>
                        <a:pt x="136" y="1"/>
                      </a:cubicBezTo>
                      <a:cubicBezTo>
                        <a:pt x="141" y="0"/>
                        <a:pt x="146" y="0"/>
                        <a:pt x="151" y="2"/>
                      </a:cubicBezTo>
                      <a:cubicBezTo>
                        <a:pt x="155" y="3"/>
                        <a:pt x="160" y="5"/>
                        <a:pt x="163" y="9"/>
                      </a:cubicBezTo>
                      <a:cubicBezTo>
                        <a:pt x="167" y="12"/>
                        <a:pt x="170" y="16"/>
                        <a:pt x="171" y="21"/>
                      </a:cubicBezTo>
                      <a:cubicBezTo>
                        <a:pt x="172" y="26"/>
                        <a:pt x="171" y="31"/>
                        <a:pt x="169" y="35"/>
                      </a:cubicBezTo>
                      <a:cubicBezTo>
                        <a:pt x="168" y="39"/>
                        <a:pt x="165" y="43"/>
                        <a:pt x="162" y="47"/>
                      </a:cubicBezTo>
                      <a:cubicBezTo>
                        <a:pt x="156" y="53"/>
                        <a:pt x="148" y="57"/>
                        <a:pt x="140" y="60"/>
                      </a:cubicBezTo>
                      <a:cubicBezTo>
                        <a:pt x="136" y="62"/>
                        <a:pt x="132" y="63"/>
                        <a:pt x="128" y="64"/>
                      </a:cubicBezTo>
                      <a:cubicBezTo>
                        <a:pt x="126" y="64"/>
                        <a:pt x="124" y="65"/>
                        <a:pt x="122" y="65"/>
                      </a:cubicBezTo>
                      <a:cubicBezTo>
                        <a:pt x="120" y="65"/>
                        <a:pt x="118" y="65"/>
                        <a:pt x="116" y="66"/>
                      </a:cubicBezTo>
                      <a:cubicBezTo>
                        <a:pt x="100" y="67"/>
                        <a:pt x="85" y="66"/>
                        <a:pt x="72" y="63"/>
                      </a:cubicBezTo>
                      <a:cubicBezTo>
                        <a:pt x="59" y="59"/>
                        <a:pt x="48" y="55"/>
                        <a:pt x="39" y="50"/>
                      </a:cubicBezTo>
                      <a:cubicBezTo>
                        <a:pt x="29" y="44"/>
                        <a:pt x="22" y="39"/>
                        <a:pt x="16" y="34"/>
                      </a:cubicBezTo>
                      <a:cubicBezTo>
                        <a:pt x="15" y="33"/>
                        <a:pt x="14" y="32"/>
                        <a:pt x="12" y="31"/>
                      </a:cubicBezTo>
                      <a:cubicBezTo>
                        <a:pt x="11" y="29"/>
                        <a:pt x="10" y="28"/>
                        <a:pt x="9" y="27"/>
                      </a:cubicBezTo>
                      <a:cubicBezTo>
                        <a:pt x="7" y="25"/>
                        <a:pt x="5" y="23"/>
                        <a:pt x="4" y="22"/>
                      </a:cubicBezTo>
                      <a:cubicBezTo>
                        <a:pt x="3" y="20"/>
                        <a:pt x="2" y="19"/>
                        <a:pt x="1" y="18"/>
                      </a:cubicBezTo>
                      <a:cubicBezTo>
                        <a:pt x="1" y="18"/>
                        <a:pt x="0" y="17"/>
                        <a:pt x="0" y="17"/>
                      </a:cubicBezTo>
                      <a:cubicBezTo>
                        <a:pt x="0" y="17"/>
                        <a:pt x="1" y="18"/>
                        <a:pt x="1" y="18"/>
                      </a:cubicBezTo>
                      <a:cubicBezTo>
                        <a:pt x="2" y="19"/>
                        <a:pt x="3" y="20"/>
                        <a:pt x="4" y="22"/>
                      </a:cubicBezTo>
                      <a:cubicBezTo>
                        <a:pt x="6" y="23"/>
                        <a:pt x="7" y="25"/>
                        <a:pt x="9" y="27"/>
                      </a:cubicBezTo>
                      <a:cubicBezTo>
                        <a:pt x="10" y="28"/>
                        <a:pt x="12" y="29"/>
                        <a:pt x="13" y="30"/>
                      </a:cubicBezTo>
                      <a:cubicBezTo>
                        <a:pt x="14" y="31"/>
                        <a:pt x="15" y="32"/>
                        <a:pt x="17" y="33"/>
                      </a:cubicBezTo>
                      <a:cubicBezTo>
                        <a:pt x="22" y="38"/>
                        <a:pt x="30" y="44"/>
                        <a:pt x="39" y="49"/>
                      </a:cubicBezTo>
                      <a:cubicBezTo>
                        <a:pt x="49" y="53"/>
                        <a:pt x="60" y="58"/>
                        <a:pt x="73" y="61"/>
                      </a:cubicBezTo>
                      <a:cubicBezTo>
                        <a:pt x="86" y="64"/>
                        <a:pt x="100" y="66"/>
                        <a:pt x="116" y="64"/>
                      </a:cubicBezTo>
                      <a:cubicBezTo>
                        <a:pt x="118" y="64"/>
                        <a:pt x="120" y="63"/>
                        <a:pt x="122" y="63"/>
                      </a:cubicBezTo>
                      <a:cubicBezTo>
                        <a:pt x="124" y="63"/>
                        <a:pt x="126" y="62"/>
                        <a:pt x="128" y="62"/>
                      </a:cubicBezTo>
                      <a:cubicBezTo>
                        <a:pt x="132" y="61"/>
                        <a:pt x="136" y="60"/>
                        <a:pt x="139" y="59"/>
                      </a:cubicBezTo>
                      <a:cubicBezTo>
                        <a:pt x="147" y="56"/>
                        <a:pt x="155" y="51"/>
                        <a:pt x="161" y="45"/>
                      </a:cubicBezTo>
                      <a:cubicBezTo>
                        <a:pt x="164" y="42"/>
                        <a:pt x="166" y="38"/>
                        <a:pt x="168" y="34"/>
                      </a:cubicBezTo>
                      <a:cubicBezTo>
                        <a:pt x="169" y="30"/>
                        <a:pt x="170" y="26"/>
                        <a:pt x="169" y="21"/>
                      </a:cubicBezTo>
                      <a:cubicBezTo>
                        <a:pt x="167" y="13"/>
                        <a:pt x="159" y="6"/>
                        <a:pt x="150" y="3"/>
                      </a:cubicBezTo>
                      <a:cubicBezTo>
                        <a:pt x="146" y="2"/>
                        <a:pt x="141" y="2"/>
                        <a:pt x="136" y="3"/>
                      </a:cubicBezTo>
                      <a:cubicBezTo>
                        <a:pt x="131" y="4"/>
                        <a:pt x="127" y="6"/>
                        <a:pt x="124" y="10"/>
                      </a:cubicBezTo>
                      <a:cubicBezTo>
                        <a:pt x="116" y="16"/>
                        <a:pt x="111" y="25"/>
                        <a:pt x="110" y="35"/>
                      </a:cubicBezTo>
                      <a:cubicBezTo>
                        <a:pt x="109" y="45"/>
                        <a:pt x="111" y="55"/>
                        <a:pt x="114" y="64"/>
                      </a:cubicBezTo>
                      <a:cubicBezTo>
                        <a:pt x="118" y="73"/>
                        <a:pt x="124" y="81"/>
                        <a:pt x="130" y="88"/>
                      </a:cubicBezTo>
                      <a:cubicBezTo>
                        <a:pt x="142" y="103"/>
                        <a:pt x="158" y="114"/>
                        <a:pt x="174" y="120"/>
                      </a:cubicBezTo>
                      <a:cubicBezTo>
                        <a:pt x="190" y="127"/>
                        <a:pt x="207" y="131"/>
                        <a:pt x="222" y="131"/>
                      </a:cubicBezTo>
                      <a:cubicBezTo>
                        <a:pt x="238" y="131"/>
                        <a:pt x="252" y="127"/>
                        <a:pt x="265" y="123"/>
                      </a:cubicBezTo>
                      <a:cubicBezTo>
                        <a:pt x="278" y="120"/>
                        <a:pt x="289" y="116"/>
                        <a:pt x="300" y="113"/>
                      </a:cubicBezTo>
                      <a:cubicBezTo>
                        <a:pt x="310" y="110"/>
                        <a:pt x="319" y="109"/>
                        <a:pt x="326" y="109"/>
                      </a:cubicBezTo>
                      <a:cubicBezTo>
                        <a:pt x="330" y="108"/>
                        <a:pt x="334" y="109"/>
                        <a:pt x="336" y="109"/>
                      </a:cubicBezTo>
                      <a:cubicBezTo>
                        <a:pt x="339" y="109"/>
                        <a:pt x="342" y="109"/>
                        <a:pt x="344" y="110"/>
                      </a:cubicBezTo>
                      <a:cubicBezTo>
                        <a:pt x="345" y="110"/>
                        <a:pt x="347" y="111"/>
                        <a:pt x="348" y="111"/>
                      </a:cubicBezTo>
                      <a:cubicBezTo>
                        <a:pt x="349" y="111"/>
                        <a:pt x="349" y="111"/>
                        <a:pt x="349" y="111"/>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47"/>
                <p:cNvSpPr/>
                <p:nvPr/>
              </p:nvSpPr>
              <p:spPr bwMode="auto">
                <a:xfrm>
                  <a:off x="4689" y="2564"/>
                  <a:ext cx="142" cy="133"/>
                </a:xfrm>
                <a:custGeom>
                  <a:avLst/>
                  <a:gdLst>
                    <a:gd name="T0" fmla="*/ 60 w 60"/>
                    <a:gd name="T1" fmla="*/ 56 h 56"/>
                    <a:gd name="T2" fmla="*/ 54 w 60"/>
                    <a:gd name="T3" fmla="*/ 45 h 56"/>
                    <a:gd name="T4" fmla="*/ 35 w 60"/>
                    <a:gd name="T5" fmla="*/ 22 h 56"/>
                    <a:gd name="T6" fmla="*/ 11 w 60"/>
                    <a:gd name="T7" fmla="*/ 5 h 56"/>
                    <a:gd name="T8" fmla="*/ 0 w 60"/>
                    <a:gd name="T9" fmla="*/ 0 h 56"/>
                    <a:gd name="T10" fmla="*/ 3 w 60"/>
                    <a:gd name="T11" fmla="*/ 1 h 56"/>
                    <a:gd name="T12" fmla="*/ 12 w 60"/>
                    <a:gd name="T13" fmla="*/ 4 h 56"/>
                    <a:gd name="T14" fmla="*/ 37 w 60"/>
                    <a:gd name="T15" fmla="*/ 20 h 56"/>
                    <a:gd name="T16" fmla="*/ 55 w 60"/>
                    <a:gd name="T17" fmla="*/ 44 h 56"/>
                    <a:gd name="T18" fmla="*/ 59 w 60"/>
                    <a:gd name="T19" fmla="*/ 52 h 56"/>
                    <a:gd name="T20" fmla="*/ 60 w 60"/>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56">
                      <a:moveTo>
                        <a:pt x="60" y="56"/>
                      </a:moveTo>
                      <a:cubicBezTo>
                        <a:pt x="60" y="56"/>
                        <a:pt x="58" y="51"/>
                        <a:pt x="54" y="45"/>
                      </a:cubicBezTo>
                      <a:cubicBezTo>
                        <a:pt x="50" y="38"/>
                        <a:pt x="44" y="30"/>
                        <a:pt x="35" y="22"/>
                      </a:cubicBezTo>
                      <a:cubicBezTo>
                        <a:pt x="27" y="14"/>
                        <a:pt x="18" y="9"/>
                        <a:pt x="11" y="5"/>
                      </a:cubicBezTo>
                      <a:cubicBezTo>
                        <a:pt x="4" y="2"/>
                        <a:pt x="0" y="0"/>
                        <a:pt x="0" y="0"/>
                      </a:cubicBezTo>
                      <a:cubicBezTo>
                        <a:pt x="0" y="0"/>
                        <a:pt x="1" y="0"/>
                        <a:pt x="3" y="1"/>
                      </a:cubicBezTo>
                      <a:cubicBezTo>
                        <a:pt x="5" y="1"/>
                        <a:pt x="8" y="2"/>
                        <a:pt x="12" y="4"/>
                      </a:cubicBezTo>
                      <a:cubicBezTo>
                        <a:pt x="19" y="7"/>
                        <a:pt x="28" y="12"/>
                        <a:pt x="37" y="20"/>
                      </a:cubicBezTo>
                      <a:cubicBezTo>
                        <a:pt x="45" y="29"/>
                        <a:pt x="52" y="37"/>
                        <a:pt x="55" y="44"/>
                      </a:cubicBezTo>
                      <a:cubicBezTo>
                        <a:pt x="57" y="48"/>
                        <a:pt x="58" y="50"/>
                        <a:pt x="59" y="52"/>
                      </a:cubicBezTo>
                      <a:cubicBezTo>
                        <a:pt x="60" y="55"/>
                        <a:pt x="60" y="56"/>
                        <a:pt x="60" y="56"/>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5" name="Freeform 48"/>
                <p:cNvSpPr/>
                <p:nvPr/>
              </p:nvSpPr>
              <p:spPr bwMode="auto">
                <a:xfrm>
                  <a:off x="4385" y="2498"/>
                  <a:ext cx="239" cy="606"/>
                </a:xfrm>
                <a:custGeom>
                  <a:avLst/>
                  <a:gdLst>
                    <a:gd name="T0" fmla="*/ 33 w 101"/>
                    <a:gd name="T1" fmla="*/ 255 h 255"/>
                    <a:gd name="T2" fmla="*/ 32 w 101"/>
                    <a:gd name="T3" fmla="*/ 254 h 255"/>
                    <a:gd name="T4" fmla="*/ 31 w 101"/>
                    <a:gd name="T5" fmla="*/ 251 h 255"/>
                    <a:gd name="T6" fmla="*/ 24 w 101"/>
                    <a:gd name="T7" fmla="*/ 239 h 255"/>
                    <a:gd name="T8" fmla="*/ 6 w 101"/>
                    <a:gd name="T9" fmla="*/ 194 h 255"/>
                    <a:gd name="T10" fmla="*/ 0 w 101"/>
                    <a:gd name="T11" fmla="*/ 161 h 255"/>
                    <a:gd name="T12" fmla="*/ 1 w 101"/>
                    <a:gd name="T13" fmla="*/ 142 h 255"/>
                    <a:gd name="T14" fmla="*/ 6 w 101"/>
                    <a:gd name="T15" fmla="*/ 123 h 255"/>
                    <a:gd name="T16" fmla="*/ 29 w 101"/>
                    <a:gd name="T17" fmla="*/ 87 h 255"/>
                    <a:gd name="T18" fmla="*/ 72 w 101"/>
                    <a:gd name="T19" fmla="*/ 72 h 255"/>
                    <a:gd name="T20" fmla="*/ 93 w 101"/>
                    <a:gd name="T21" fmla="*/ 82 h 255"/>
                    <a:gd name="T22" fmla="*/ 99 w 101"/>
                    <a:gd name="T23" fmla="*/ 104 h 255"/>
                    <a:gd name="T24" fmla="*/ 93 w 101"/>
                    <a:gd name="T25" fmla="*/ 114 h 255"/>
                    <a:gd name="T26" fmla="*/ 84 w 101"/>
                    <a:gd name="T27" fmla="*/ 120 h 255"/>
                    <a:gd name="T28" fmla="*/ 63 w 101"/>
                    <a:gd name="T29" fmla="*/ 117 h 255"/>
                    <a:gd name="T30" fmla="*/ 47 w 101"/>
                    <a:gd name="T31" fmla="*/ 104 h 255"/>
                    <a:gd name="T32" fmla="*/ 38 w 101"/>
                    <a:gd name="T33" fmla="*/ 88 h 255"/>
                    <a:gd name="T34" fmla="*/ 32 w 101"/>
                    <a:gd name="T35" fmla="*/ 55 h 255"/>
                    <a:gd name="T36" fmla="*/ 40 w 101"/>
                    <a:gd name="T37" fmla="*/ 28 h 255"/>
                    <a:gd name="T38" fmla="*/ 53 w 101"/>
                    <a:gd name="T39" fmla="*/ 11 h 255"/>
                    <a:gd name="T40" fmla="*/ 63 w 101"/>
                    <a:gd name="T41" fmla="*/ 3 h 255"/>
                    <a:gd name="T42" fmla="*/ 66 w 101"/>
                    <a:gd name="T43" fmla="*/ 1 h 255"/>
                    <a:gd name="T44" fmla="*/ 67 w 101"/>
                    <a:gd name="T45" fmla="*/ 1 h 255"/>
                    <a:gd name="T46" fmla="*/ 63 w 101"/>
                    <a:gd name="T47" fmla="*/ 3 h 255"/>
                    <a:gd name="T48" fmla="*/ 54 w 101"/>
                    <a:gd name="T49" fmla="*/ 12 h 255"/>
                    <a:gd name="T50" fmla="*/ 41 w 101"/>
                    <a:gd name="T51" fmla="*/ 28 h 255"/>
                    <a:gd name="T52" fmla="*/ 34 w 101"/>
                    <a:gd name="T53" fmla="*/ 55 h 255"/>
                    <a:gd name="T54" fmla="*/ 39 w 101"/>
                    <a:gd name="T55" fmla="*/ 87 h 255"/>
                    <a:gd name="T56" fmla="*/ 49 w 101"/>
                    <a:gd name="T57" fmla="*/ 103 h 255"/>
                    <a:gd name="T58" fmla="*/ 64 w 101"/>
                    <a:gd name="T59" fmla="*/ 115 h 255"/>
                    <a:gd name="T60" fmla="*/ 83 w 101"/>
                    <a:gd name="T61" fmla="*/ 118 h 255"/>
                    <a:gd name="T62" fmla="*/ 97 w 101"/>
                    <a:gd name="T63" fmla="*/ 104 h 255"/>
                    <a:gd name="T64" fmla="*/ 92 w 101"/>
                    <a:gd name="T65" fmla="*/ 84 h 255"/>
                    <a:gd name="T66" fmla="*/ 72 w 101"/>
                    <a:gd name="T67" fmla="*/ 74 h 255"/>
                    <a:gd name="T68" fmla="*/ 31 w 101"/>
                    <a:gd name="T69" fmla="*/ 89 h 255"/>
                    <a:gd name="T70" fmla="*/ 8 w 101"/>
                    <a:gd name="T71" fmla="*/ 123 h 255"/>
                    <a:gd name="T72" fmla="*/ 3 w 101"/>
                    <a:gd name="T73" fmla="*/ 142 h 255"/>
                    <a:gd name="T74" fmla="*/ 2 w 101"/>
                    <a:gd name="T75" fmla="*/ 161 h 255"/>
                    <a:gd name="T76" fmla="*/ 8 w 101"/>
                    <a:gd name="T77" fmla="*/ 194 h 255"/>
                    <a:gd name="T78" fmla="*/ 25 w 101"/>
                    <a:gd name="T79" fmla="*/ 239 h 255"/>
                    <a:gd name="T80" fmla="*/ 31 w 101"/>
                    <a:gd name="T81" fmla="*/ 251 h 255"/>
                    <a:gd name="T82" fmla="*/ 32 w 101"/>
                    <a:gd name="T83" fmla="*/ 254 h 255"/>
                    <a:gd name="T84" fmla="*/ 33 w 101"/>
                    <a:gd name="T8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 h="255">
                      <a:moveTo>
                        <a:pt x="33" y="255"/>
                      </a:moveTo>
                      <a:cubicBezTo>
                        <a:pt x="33" y="255"/>
                        <a:pt x="33" y="255"/>
                        <a:pt x="32" y="254"/>
                      </a:cubicBezTo>
                      <a:cubicBezTo>
                        <a:pt x="32" y="253"/>
                        <a:pt x="31" y="252"/>
                        <a:pt x="31" y="251"/>
                      </a:cubicBezTo>
                      <a:cubicBezTo>
                        <a:pt x="29" y="248"/>
                        <a:pt x="27" y="244"/>
                        <a:pt x="24" y="239"/>
                      </a:cubicBezTo>
                      <a:cubicBezTo>
                        <a:pt x="19" y="229"/>
                        <a:pt x="12" y="214"/>
                        <a:pt x="6" y="194"/>
                      </a:cubicBezTo>
                      <a:cubicBezTo>
                        <a:pt x="3" y="184"/>
                        <a:pt x="1" y="173"/>
                        <a:pt x="0" y="161"/>
                      </a:cubicBezTo>
                      <a:cubicBezTo>
                        <a:pt x="0" y="155"/>
                        <a:pt x="0" y="149"/>
                        <a:pt x="1" y="142"/>
                      </a:cubicBezTo>
                      <a:cubicBezTo>
                        <a:pt x="2" y="136"/>
                        <a:pt x="4" y="129"/>
                        <a:pt x="6" y="123"/>
                      </a:cubicBezTo>
                      <a:cubicBezTo>
                        <a:pt x="11" y="110"/>
                        <a:pt x="18" y="97"/>
                        <a:pt x="29" y="87"/>
                      </a:cubicBezTo>
                      <a:cubicBezTo>
                        <a:pt x="41" y="77"/>
                        <a:pt x="56" y="71"/>
                        <a:pt x="72" y="72"/>
                      </a:cubicBezTo>
                      <a:cubicBezTo>
                        <a:pt x="80" y="73"/>
                        <a:pt x="88" y="76"/>
                        <a:pt x="93" y="82"/>
                      </a:cubicBezTo>
                      <a:cubicBezTo>
                        <a:pt x="98" y="88"/>
                        <a:pt x="101" y="97"/>
                        <a:pt x="99" y="104"/>
                      </a:cubicBezTo>
                      <a:cubicBezTo>
                        <a:pt x="98" y="108"/>
                        <a:pt x="96" y="112"/>
                        <a:pt x="93" y="114"/>
                      </a:cubicBezTo>
                      <a:cubicBezTo>
                        <a:pt x="91" y="117"/>
                        <a:pt x="87" y="119"/>
                        <a:pt x="84" y="120"/>
                      </a:cubicBezTo>
                      <a:cubicBezTo>
                        <a:pt x="76" y="122"/>
                        <a:pt x="69" y="120"/>
                        <a:pt x="63" y="117"/>
                      </a:cubicBezTo>
                      <a:cubicBezTo>
                        <a:pt x="56" y="114"/>
                        <a:pt x="51" y="109"/>
                        <a:pt x="47" y="104"/>
                      </a:cubicBezTo>
                      <a:cubicBezTo>
                        <a:pt x="43" y="99"/>
                        <a:pt x="40" y="93"/>
                        <a:pt x="38" y="88"/>
                      </a:cubicBezTo>
                      <a:cubicBezTo>
                        <a:pt x="33" y="76"/>
                        <a:pt x="32" y="65"/>
                        <a:pt x="32" y="55"/>
                      </a:cubicBezTo>
                      <a:cubicBezTo>
                        <a:pt x="33" y="44"/>
                        <a:pt x="37" y="35"/>
                        <a:pt x="40" y="28"/>
                      </a:cubicBezTo>
                      <a:cubicBezTo>
                        <a:pt x="44" y="21"/>
                        <a:pt x="49" y="15"/>
                        <a:pt x="53" y="11"/>
                      </a:cubicBezTo>
                      <a:cubicBezTo>
                        <a:pt x="57" y="7"/>
                        <a:pt x="61" y="4"/>
                        <a:pt x="63" y="3"/>
                      </a:cubicBezTo>
                      <a:cubicBezTo>
                        <a:pt x="64" y="2"/>
                        <a:pt x="66" y="1"/>
                        <a:pt x="66" y="1"/>
                      </a:cubicBezTo>
                      <a:cubicBezTo>
                        <a:pt x="67" y="1"/>
                        <a:pt x="67" y="0"/>
                        <a:pt x="67" y="1"/>
                      </a:cubicBezTo>
                      <a:cubicBezTo>
                        <a:pt x="67" y="1"/>
                        <a:pt x="66" y="1"/>
                        <a:pt x="63" y="3"/>
                      </a:cubicBezTo>
                      <a:cubicBezTo>
                        <a:pt x="61" y="5"/>
                        <a:pt x="58" y="8"/>
                        <a:pt x="54" y="12"/>
                      </a:cubicBezTo>
                      <a:cubicBezTo>
                        <a:pt x="50" y="16"/>
                        <a:pt x="45" y="21"/>
                        <a:pt x="41" y="28"/>
                      </a:cubicBezTo>
                      <a:cubicBezTo>
                        <a:pt x="38" y="36"/>
                        <a:pt x="35" y="45"/>
                        <a:pt x="34" y="55"/>
                      </a:cubicBezTo>
                      <a:cubicBezTo>
                        <a:pt x="33" y="65"/>
                        <a:pt x="35" y="76"/>
                        <a:pt x="39" y="87"/>
                      </a:cubicBezTo>
                      <a:cubicBezTo>
                        <a:pt x="42" y="93"/>
                        <a:pt x="45" y="98"/>
                        <a:pt x="49" y="103"/>
                      </a:cubicBezTo>
                      <a:cubicBezTo>
                        <a:pt x="53" y="108"/>
                        <a:pt x="58" y="112"/>
                        <a:pt x="64" y="115"/>
                      </a:cubicBezTo>
                      <a:cubicBezTo>
                        <a:pt x="69" y="118"/>
                        <a:pt x="76" y="119"/>
                        <a:pt x="83" y="118"/>
                      </a:cubicBezTo>
                      <a:cubicBezTo>
                        <a:pt x="90" y="116"/>
                        <a:pt x="96" y="111"/>
                        <a:pt x="97" y="104"/>
                      </a:cubicBezTo>
                      <a:cubicBezTo>
                        <a:pt x="99" y="97"/>
                        <a:pt x="96" y="89"/>
                        <a:pt x="92" y="84"/>
                      </a:cubicBezTo>
                      <a:cubicBezTo>
                        <a:pt x="87" y="78"/>
                        <a:pt x="79" y="75"/>
                        <a:pt x="72" y="74"/>
                      </a:cubicBezTo>
                      <a:cubicBezTo>
                        <a:pt x="56" y="73"/>
                        <a:pt x="42" y="79"/>
                        <a:pt x="31" y="89"/>
                      </a:cubicBezTo>
                      <a:cubicBezTo>
                        <a:pt x="20" y="98"/>
                        <a:pt x="12" y="111"/>
                        <a:pt x="8" y="123"/>
                      </a:cubicBezTo>
                      <a:cubicBezTo>
                        <a:pt x="6" y="130"/>
                        <a:pt x="4" y="136"/>
                        <a:pt x="3" y="142"/>
                      </a:cubicBezTo>
                      <a:cubicBezTo>
                        <a:pt x="2" y="149"/>
                        <a:pt x="2" y="155"/>
                        <a:pt x="2" y="161"/>
                      </a:cubicBezTo>
                      <a:cubicBezTo>
                        <a:pt x="3" y="173"/>
                        <a:pt x="5" y="184"/>
                        <a:pt x="8" y="194"/>
                      </a:cubicBezTo>
                      <a:cubicBezTo>
                        <a:pt x="13" y="213"/>
                        <a:pt x="20" y="228"/>
                        <a:pt x="25" y="239"/>
                      </a:cubicBezTo>
                      <a:cubicBezTo>
                        <a:pt x="28" y="244"/>
                        <a:pt x="30" y="248"/>
                        <a:pt x="31" y="251"/>
                      </a:cubicBezTo>
                      <a:cubicBezTo>
                        <a:pt x="31" y="252"/>
                        <a:pt x="32" y="253"/>
                        <a:pt x="32" y="254"/>
                      </a:cubicBezTo>
                      <a:cubicBezTo>
                        <a:pt x="33" y="255"/>
                        <a:pt x="33" y="255"/>
                        <a:pt x="33" y="255"/>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6" name="Freeform 49"/>
                <p:cNvSpPr/>
                <p:nvPr/>
              </p:nvSpPr>
              <p:spPr bwMode="auto">
                <a:xfrm>
                  <a:off x="4140" y="2265"/>
                  <a:ext cx="209" cy="299"/>
                </a:xfrm>
                <a:custGeom>
                  <a:avLst/>
                  <a:gdLst>
                    <a:gd name="T0" fmla="*/ 86 w 88"/>
                    <a:gd name="T1" fmla="*/ 0 h 126"/>
                    <a:gd name="T2" fmla="*/ 87 w 88"/>
                    <a:gd name="T3" fmla="*/ 1 h 126"/>
                    <a:gd name="T4" fmla="*/ 87 w 88"/>
                    <a:gd name="T5" fmla="*/ 6 h 126"/>
                    <a:gd name="T6" fmla="*/ 87 w 88"/>
                    <a:gd name="T7" fmla="*/ 24 h 126"/>
                    <a:gd name="T8" fmla="*/ 68 w 88"/>
                    <a:gd name="T9" fmla="*/ 80 h 126"/>
                    <a:gd name="T10" fmla="*/ 23 w 88"/>
                    <a:gd name="T11" fmla="*/ 118 h 126"/>
                    <a:gd name="T12" fmla="*/ 6 w 88"/>
                    <a:gd name="T13" fmla="*/ 124 h 126"/>
                    <a:gd name="T14" fmla="*/ 1 w 88"/>
                    <a:gd name="T15" fmla="*/ 126 h 126"/>
                    <a:gd name="T16" fmla="*/ 0 w 88"/>
                    <a:gd name="T17" fmla="*/ 126 h 126"/>
                    <a:gd name="T18" fmla="*/ 6 w 88"/>
                    <a:gd name="T19" fmla="*/ 124 h 126"/>
                    <a:gd name="T20" fmla="*/ 22 w 88"/>
                    <a:gd name="T21" fmla="*/ 117 h 126"/>
                    <a:gd name="T22" fmla="*/ 66 w 88"/>
                    <a:gd name="T23" fmla="*/ 78 h 126"/>
                    <a:gd name="T24" fmla="*/ 86 w 88"/>
                    <a:gd name="T25" fmla="*/ 24 h 126"/>
                    <a:gd name="T26" fmla="*/ 87 w 88"/>
                    <a:gd name="T27" fmla="*/ 6 h 126"/>
                    <a:gd name="T28" fmla="*/ 86 w 88"/>
                    <a:gd name="T2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26">
                      <a:moveTo>
                        <a:pt x="86" y="0"/>
                      </a:moveTo>
                      <a:cubicBezTo>
                        <a:pt x="86" y="0"/>
                        <a:pt x="87" y="0"/>
                        <a:pt x="87" y="1"/>
                      </a:cubicBezTo>
                      <a:cubicBezTo>
                        <a:pt x="87" y="3"/>
                        <a:pt x="87" y="4"/>
                        <a:pt x="87" y="6"/>
                      </a:cubicBezTo>
                      <a:cubicBezTo>
                        <a:pt x="88" y="10"/>
                        <a:pt x="88" y="17"/>
                        <a:pt x="87" y="24"/>
                      </a:cubicBezTo>
                      <a:cubicBezTo>
                        <a:pt x="86" y="39"/>
                        <a:pt x="81" y="60"/>
                        <a:pt x="68" y="80"/>
                      </a:cubicBezTo>
                      <a:cubicBezTo>
                        <a:pt x="54" y="99"/>
                        <a:pt x="37" y="112"/>
                        <a:pt x="23" y="118"/>
                      </a:cubicBezTo>
                      <a:cubicBezTo>
                        <a:pt x="16" y="121"/>
                        <a:pt x="10" y="123"/>
                        <a:pt x="6" y="124"/>
                      </a:cubicBezTo>
                      <a:cubicBezTo>
                        <a:pt x="4" y="125"/>
                        <a:pt x="2" y="125"/>
                        <a:pt x="1" y="126"/>
                      </a:cubicBezTo>
                      <a:cubicBezTo>
                        <a:pt x="0" y="126"/>
                        <a:pt x="0" y="126"/>
                        <a:pt x="0" y="126"/>
                      </a:cubicBezTo>
                      <a:cubicBezTo>
                        <a:pt x="0" y="126"/>
                        <a:pt x="2" y="125"/>
                        <a:pt x="6" y="124"/>
                      </a:cubicBezTo>
                      <a:cubicBezTo>
                        <a:pt x="10" y="122"/>
                        <a:pt x="16" y="120"/>
                        <a:pt x="22" y="117"/>
                      </a:cubicBezTo>
                      <a:cubicBezTo>
                        <a:pt x="36" y="110"/>
                        <a:pt x="53" y="97"/>
                        <a:pt x="66" y="78"/>
                      </a:cubicBezTo>
                      <a:cubicBezTo>
                        <a:pt x="79" y="60"/>
                        <a:pt x="84" y="39"/>
                        <a:pt x="86" y="24"/>
                      </a:cubicBezTo>
                      <a:cubicBezTo>
                        <a:pt x="87" y="17"/>
                        <a:pt x="87" y="11"/>
                        <a:pt x="87" y="6"/>
                      </a:cubicBezTo>
                      <a:cubicBezTo>
                        <a:pt x="86" y="2"/>
                        <a:pt x="86" y="0"/>
                        <a:pt x="86"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7" name="Freeform 50"/>
                <p:cNvSpPr/>
                <p:nvPr/>
              </p:nvSpPr>
              <p:spPr bwMode="auto">
                <a:xfrm>
                  <a:off x="5726" y="2676"/>
                  <a:ext cx="251" cy="226"/>
                </a:xfrm>
                <a:custGeom>
                  <a:avLst/>
                  <a:gdLst>
                    <a:gd name="T0" fmla="*/ 106 w 106"/>
                    <a:gd name="T1" fmla="*/ 0 h 95"/>
                    <a:gd name="T2" fmla="*/ 90 w 106"/>
                    <a:gd name="T3" fmla="*/ 14 h 95"/>
                    <a:gd name="T4" fmla="*/ 78 w 106"/>
                    <a:gd name="T5" fmla="*/ 33 h 95"/>
                    <a:gd name="T6" fmla="*/ 61 w 106"/>
                    <a:gd name="T7" fmla="*/ 56 h 95"/>
                    <a:gd name="T8" fmla="*/ 20 w 106"/>
                    <a:gd name="T9" fmla="*/ 87 h 95"/>
                    <a:gd name="T10" fmla="*/ 5 w 106"/>
                    <a:gd name="T11" fmla="*/ 93 h 95"/>
                    <a:gd name="T12" fmla="*/ 0 w 106"/>
                    <a:gd name="T13" fmla="*/ 95 h 95"/>
                    <a:gd name="T14" fmla="*/ 5 w 106"/>
                    <a:gd name="T15" fmla="*/ 92 h 95"/>
                    <a:gd name="T16" fmla="*/ 19 w 106"/>
                    <a:gd name="T17" fmla="*/ 86 h 95"/>
                    <a:gd name="T18" fmla="*/ 59 w 106"/>
                    <a:gd name="T19" fmla="*/ 55 h 95"/>
                    <a:gd name="T20" fmla="*/ 76 w 106"/>
                    <a:gd name="T21" fmla="*/ 32 h 95"/>
                    <a:gd name="T22" fmla="*/ 89 w 106"/>
                    <a:gd name="T23" fmla="*/ 13 h 95"/>
                    <a:gd name="T24" fmla="*/ 100 w 106"/>
                    <a:gd name="T25" fmla="*/ 3 h 95"/>
                    <a:gd name="T26" fmla="*/ 104 w 106"/>
                    <a:gd name="T27" fmla="*/ 1 h 95"/>
                    <a:gd name="T28" fmla="*/ 106 w 106"/>
                    <a:gd name="T29"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95">
                      <a:moveTo>
                        <a:pt x="106" y="0"/>
                      </a:moveTo>
                      <a:cubicBezTo>
                        <a:pt x="106" y="1"/>
                        <a:pt x="98" y="4"/>
                        <a:pt x="90" y="14"/>
                      </a:cubicBezTo>
                      <a:cubicBezTo>
                        <a:pt x="86" y="19"/>
                        <a:pt x="82" y="26"/>
                        <a:pt x="78" y="33"/>
                      </a:cubicBezTo>
                      <a:cubicBezTo>
                        <a:pt x="73" y="41"/>
                        <a:pt x="67" y="49"/>
                        <a:pt x="61" y="56"/>
                      </a:cubicBezTo>
                      <a:cubicBezTo>
                        <a:pt x="47" y="71"/>
                        <a:pt x="31" y="81"/>
                        <a:pt x="20" y="87"/>
                      </a:cubicBezTo>
                      <a:cubicBezTo>
                        <a:pt x="14" y="90"/>
                        <a:pt x="9" y="92"/>
                        <a:pt x="5" y="93"/>
                      </a:cubicBezTo>
                      <a:cubicBezTo>
                        <a:pt x="2" y="94"/>
                        <a:pt x="0" y="95"/>
                        <a:pt x="0" y="95"/>
                      </a:cubicBezTo>
                      <a:cubicBezTo>
                        <a:pt x="0" y="94"/>
                        <a:pt x="2" y="94"/>
                        <a:pt x="5" y="92"/>
                      </a:cubicBezTo>
                      <a:cubicBezTo>
                        <a:pt x="8" y="91"/>
                        <a:pt x="13" y="89"/>
                        <a:pt x="19" y="86"/>
                      </a:cubicBezTo>
                      <a:cubicBezTo>
                        <a:pt x="30" y="80"/>
                        <a:pt x="46" y="69"/>
                        <a:pt x="59" y="55"/>
                      </a:cubicBezTo>
                      <a:cubicBezTo>
                        <a:pt x="66" y="47"/>
                        <a:pt x="71" y="40"/>
                        <a:pt x="76" y="32"/>
                      </a:cubicBezTo>
                      <a:cubicBezTo>
                        <a:pt x="81" y="25"/>
                        <a:pt x="85" y="18"/>
                        <a:pt x="89" y="13"/>
                      </a:cubicBezTo>
                      <a:cubicBezTo>
                        <a:pt x="93" y="8"/>
                        <a:pt x="97" y="5"/>
                        <a:pt x="100" y="3"/>
                      </a:cubicBezTo>
                      <a:cubicBezTo>
                        <a:pt x="102" y="2"/>
                        <a:pt x="103" y="1"/>
                        <a:pt x="104" y="1"/>
                      </a:cubicBezTo>
                      <a:cubicBezTo>
                        <a:pt x="105" y="0"/>
                        <a:pt x="106" y="0"/>
                        <a:pt x="106"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8" name="Freeform 51"/>
                <p:cNvSpPr/>
                <p:nvPr/>
              </p:nvSpPr>
              <p:spPr bwMode="auto">
                <a:xfrm>
                  <a:off x="5035" y="1939"/>
                  <a:ext cx="427" cy="45"/>
                </a:xfrm>
                <a:custGeom>
                  <a:avLst/>
                  <a:gdLst>
                    <a:gd name="T0" fmla="*/ 180 w 180"/>
                    <a:gd name="T1" fmla="*/ 6 h 19"/>
                    <a:gd name="T2" fmla="*/ 179 w 180"/>
                    <a:gd name="T3" fmla="*/ 7 h 19"/>
                    <a:gd name="T4" fmla="*/ 173 w 180"/>
                    <a:gd name="T5" fmla="*/ 8 h 19"/>
                    <a:gd name="T6" fmla="*/ 154 w 180"/>
                    <a:gd name="T7" fmla="*/ 11 h 19"/>
                    <a:gd name="T8" fmla="*/ 88 w 180"/>
                    <a:gd name="T9" fmla="*/ 17 h 19"/>
                    <a:gd name="T10" fmla="*/ 52 w 180"/>
                    <a:gd name="T11" fmla="*/ 19 h 19"/>
                    <a:gd name="T12" fmla="*/ 23 w 180"/>
                    <a:gd name="T13" fmla="*/ 14 h 19"/>
                    <a:gd name="T14" fmla="*/ 5 w 180"/>
                    <a:gd name="T15" fmla="*/ 5 h 19"/>
                    <a:gd name="T16" fmla="*/ 1 w 180"/>
                    <a:gd name="T17" fmla="*/ 1 h 19"/>
                    <a:gd name="T18" fmla="*/ 0 w 180"/>
                    <a:gd name="T19" fmla="*/ 0 h 19"/>
                    <a:gd name="T20" fmla="*/ 6 w 180"/>
                    <a:gd name="T21" fmla="*/ 4 h 19"/>
                    <a:gd name="T22" fmla="*/ 24 w 180"/>
                    <a:gd name="T23" fmla="*/ 12 h 19"/>
                    <a:gd name="T24" fmla="*/ 52 w 180"/>
                    <a:gd name="T25" fmla="*/ 17 h 19"/>
                    <a:gd name="T26" fmla="*/ 88 w 180"/>
                    <a:gd name="T27" fmla="*/ 15 h 19"/>
                    <a:gd name="T28" fmla="*/ 153 w 180"/>
                    <a:gd name="T29" fmla="*/ 9 h 19"/>
                    <a:gd name="T30" fmla="*/ 173 w 180"/>
                    <a:gd name="T31" fmla="*/ 7 h 19"/>
                    <a:gd name="T32" fmla="*/ 180 w 180"/>
                    <a:gd name="T3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9">
                      <a:moveTo>
                        <a:pt x="180" y="6"/>
                      </a:moveTo>
                      <a:cubicBezTo>
                        <a:pt x="180" y="6"/>
                        <a:pt x="180" y="7"/>
                        <a:pt x="179" y="7"/>
                      </a:cubicBezTo>
                      <a:cubicBezTo>
                        <a:pt x="177" y="7"/>
                        <a:pt x="175" y="7"/>
                        <a:pt x="173" y="8"/>
                      </a:cubicBezTo>
                      <a:cubicBezTo>
                        <a:pt x="169" y="9"/>
                        <a:pt x="162" y="10"/>
                        <a:pt x="154" y="11"/>
                      </a:cubicBezTo>
                      <a:cubicBezTo>
                        <a:pt x="137" y="13"/>
                        <a:pt x="114" y="16"/>
                        <a:pt x="88" y="17"/>
                      </a:cubicBezTo>
                      <a:cubicBezTo>
                        <a:pt x="76" y="18"/>
                        <a:pt x="63" y="19"/>
                        <a:pt x="52" y="19"/>
                      </a:cubicBezTo>
                      <a:cubicBezTo>
                        <a:pt x="41" y="18"/>
                        <a:pt x="31" y="17"/>
                        <a:pt x="23" y="14"/>
                      </a:cubicBezTo>
                      <a:cubicBezTo>
                        <a:pt x="15" y="11"/>
                        <a:pt x="9" y="8"/>
                        <a:pt x="5" y="5"/>
                      </a:cubicBezTo>
                      <a:cubicBezTo>
                        <a:pt x="3" y="3"/>
                        <a:pt x="2" y="2"/>
                        <a:pt x="1" y="1"/>
                      </a:cubicBezTo>
                      <a:cubicBezTo>
                        <a:pt x="0" y="0"/>
                        <a:pt x="0" y="0"/>
                        <a:pt x="0" y="0"/>
                      </a:cubicBezTo>
                      <a:cubicBezTo>
                        <a:pt x="0" y="0"/>
                        <a:pt x="2" y="2"/>
                        <a:pt x="6" y="4"/>
                      </a:cubicBezTo>
                      <a:cubicBezTo>
                        <a:pt x="10" y="7"/>
                        <a:pt x="16" y="10"/>
                        <a:pt x="24" y="12"/>
                      </a:cubicBezTo>
                      <a:cubicBezTo>
                        <a:pt x="31" y="15"/>
                        <a:pt x="41" y="17"/>
                        <a:pt x="52" y="17"/>
                      </a:cubicBezTo>
                      <a:cubicBezTo>
                        <a:pt x="63" y="17"/>
                        <a:pt x="76" y="16"/>
                        <a:pt x="88" y="15"/>
                      </a:cubicBezTo>
                      <a:cubicBezTo>
                        <a:pt x="114" y="14"/>
                        <a:pt x="137" y="11"/>
                        <a:pt x="153" y="9"/>
                      </a:cubicBezTo>
                      <a:cubicBezTo>
                        <a:pt x="162" y="8"/>
                        <a:pt x="168" y="8"/>
                        <a:pt x="173" y="7"/>
                      </a:cubicBezTo>
                      <a:cubicBezTo>
                        <a:pt x="178" y="6"/>
                        <a:pt x="180" y="6"/>
                        <a:pt x="18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9" name="Freeform 52"/>
                <p:cNvSpPr/>
                <p:nvPr/>
              </p:nvSpPr>
              <p:spPr bwMode="auto">
                <a:xfrm>
                  <a:off x="5147" y="3042"/>
                  <a:ext cx="997" cy="333"/>
                </a:xfrm>
                <a:custGeom>
                  <a:avLst/>
                  <a:gdLst>
                    <a:gd name="T0" fmla="*/ 407 w 420"/>
                    <a:gd name="T1" fmla="*/ 12 h 140"/>
                    <a:gd name="T2" fmla="*/ 303 w 420"/>
                    <a:gd name="T3" fmla="*/ 140 h 140"/>
                    <a:gd name="T4" fmla="*/ 0 w 420"/>
                    <a:gd name="T5" fmla="*/ 136 h 140"/>
                    <a:gd name="T6" fmla="*/ 8 w 420"/>
                    <a:gd name="T7" fmla="*/ 38 h 140"/>
                    <a:gd name="T8" fmla="*/ 268 w 420"/>
                    <a:gd name="T9" fmla="*/ 0 h 140"/>
                  </a:gdLst>
                  <a:ahLst/>
                  <a:cxnLst>
                    <a:cxn ang="0">
                      <a:pos x="T0" y="T1"/>
                    </a:cxn>
                    <a:cxn ang="0">
                      <a:pos x="T2" y="T3"/>
                    </a:cxn>
                    <a:cxn ang="0">
                      <a:pos x="T4" y="T5"/>
                    </a:cxn>
                    <a:cxn ang="0">
                      <a:pos x="T6" y="T7"/>
                    </a:cxn>
                    <a:cxn ang="0">
                      <a:pos x="T8" y="T9"/>
                    </a:cxn>
                  </a:cxnLst>
                  <a:rect l="0" t="0" r="r" b="b"/>
                  <a:pathLst>
                    <a:path w="420" h="140">
                      <a:moveTo>
                        <a:pt x="407" y="12"/>
                      </a:moveTo>
                      <a:cubicBezTo>
                        <a:pt x="420" y="78"/>
                        <a:pt x="370" y="139"/>
                        <a:pt x="303" y="140"/>
                      </a:cubicBezTo>
                      <a:cubicBezTo>
                        <a:pt x="0" y="136"/>
                        <a:pt x="0" y="136"/>
                        <a:pt x="0" y="136"/>
                      </a:cubicBezTo>
                      <a:cubicBezTo>
                        <a:pt x="8" y="38"/>
                        <a:pt x="8" y="38"/>
                        <a:pt x="8" y="38"/>
                      </a:cubicBezTo>
                      <a:cubicBezTo>
                        <a:pt x="268" y="0"/>
                        <a:pt x="268" y="0"/>
                        <a:pt x="268" y="0"/>
                      </a:cubicBezTo>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0" name="Freeform 53"/>
                <p:cNvSpPr/>
                <p:nvPr/>
              </p:nvSpPr>
              <p:spPr bwMode="auto">
                <a:xfrm>
                  <a:off x="4762" y="3083"/>
                  <a:ext cx="449" cy="297"/>
                </a:xfrm>
                <a:custGeom>
                  <a:avLst/>
                  <a:gdLst>
                    <a:gd name="T0" fmla="*/ 189 w 189"/>
                    <a:gd name="T1" fmla="*/ 26 h 125"/>
                    <a:gd name="T2" fmla="*/ 154 w 189"/>
                    <a:gd name="T3" fmla="*/ 11 h 125"/>
                    <a:gd name="T4" fmla="*/ 101 w 189"/>
                    <a:gd name="T5" fmla="*/ 1 h 125"/>
                    <a:gd name="T6" fmla="*/ 29 w 189"/>
                    <a:gd name="T7" fmla="*/ 4 h 125"/>
                    <a:gd name="T8" fmla="*/ 41 w 189"/>
                    <a:gd name="T9" fmla="*/ 21 h 125"/>
                    <a:gd name="T10" fmla="*/ 93 w 189"/>
                    <a:gd name="T11" fmla="*/ 26 h 125"/>
                    <a:gd name="T12" fmla="*/ 91 w 189"/>
                    <a:gd name="T13" fmla="*/ 28 h 125"/>
                    <a:gd name="T14" fmla="*/ 55 w 189"/>
                    <a:gd name="T15" fmla="*/ 44 h 125"/>
                    <a:gd name="T16" fmla="*/ 48 w 189"/>
                    <a:gd name="T17" fmla="*/ 44 h 125"/>
                    <a:gd name="T18" fmla="*/ 33 w 189"/>
                    <a:gd name="T19" fmla="*/ 41 h 125"/>
                    <a:gd name="T20" fmla="*/ 15 w 189"/>
                    <a:gd name="T21" fmla="*/ 34 h 125"/>
                    <a:gd name="T22" fmla="*/ 2 w 189"/>
                    <a:gd name="T23" fmla="*/ 37 h 125"/>
                    <a:gd name="T24" fmla="*/ 16 w 189"/>
                    <a:gd name="T25" fmla="*/ 56 h 125"/>
                    <a:gd name="T26" fmla="*/ 55 w 189"/>
                    <a:gd name="T27" fmla="*/ 71 h 125"/>
                    <a:gd name="T28" fmla="*/ 57 w 189"/>
                    <a:gd name="T29" fmla="*/ 84 h 125"/>
                    <a:gd name="T30" fmla="*/ 70 w 189"/>
                    <a:gd name="T31" fmla="*/ 93 h 125"/>
                    <a:gd name="T32" fmla="*/ 80 w 189"/>
                    <a:gd name="T33" fmla="*/ 112 h 125"/>
                    <a:gd name="T34" fmla="*/ 104 w 189"/>
                    <a:gd name="T35" fmla="*/ 120 h 125"/>
                    <a:gd name="T36" fmla="*/ 161 w 189"/>
                    <a:gd name="T37" fmla="*/ 120 h 125"/>
                    <a:gd name="T38" fmla="*/ 189 w 189"/>
                    <a:gd name="T39" fmla="*/ 111 h 125"/>
                    <a:gd name="T40" fmla="*/ 189 w 189"/>
                    <a:gd name="T41"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25">
                      <a:moveTo>
                        <a:pt x="189" y="26"/>
                      </a:moveTo>
                      <a:cubicBezTo>
                        <a:pt x="187" y="26"/>
                        <a:pt x="170" y="18"/>
                        <a:pt x="154" y="11"/>
                      </a:cubicBezTo>
                      <a:cubicBezTo>
                        <a:pt x="137" y="3"/>
                        <a:pt x="119" y="0"/>
                        <a:pt x="101" y="1"/>
                      </a:cubicBezTo>
                      <a:cubicBezTo>
                        <a:pt x="29" y="4"/>
                        <a:pt x="29" y="4"/>
                        <a:pt x="29" y="4"/>
                      </a:cubicBezTo>
                      <a:cubicBezTo>
                        <a:pt x="29" y="4"/>
                        <a:pt x="33" y="16"/>
                        <a:pt x="41" y="21"/>
                      </a:cubicBezTo>
                      <a:cubicBezTo>
                        <a:pt x="48" y="25"/>
                        <a:pt x="93" y="26"/>
                        <a:pt x="93" y="26"/>
                      </a:cubicBezTo>
                      <a:cubicBezTo>
                        <a:pt x="91" y="28"/>
                        <a:pt x="91" y="28"/>
                        <a:pt x="91" y="28"/>
                      </a:cubicBezTo>
                      <a:cubicBezTo>
                        <a:pt x="82" y="38"/>
                        <a:pt x="69" y="44"/>
                        <a:pt x="55" y="44"/>
                      </a:cubicBezTo>
                      <a:cubicBezTo>
                        <a:pt x="48" y="44"/>
                        <a:pt x="48" y="44"/>
                        <a:pt x="48" y="44"/>
                      </a:cubicBezTo>
                      <a:cubicBezTo>
                        <a:pt x="43" y="44"/>
                        <a:pt x="38" y="43"/>
                        <a:pt x="33" y="41"/>
                      </a:cubicBezTo>
                      <a:cubicBezTo>
                        <a:pt x="15" y="34"/>
                        <a:pt x="15" y="34"/>
                        <a:pt x="15" y="34"/>
                      </a:cubicBezTo>
                      <a:cubicBezTo>
                        <a:pt x="10" y="31"/>
                        <a:pt x="4" y="32"/>
                        <a:pt x="2" y="37"/>
                      </a:cubicBezTo>
                      <a:cubicBezTo>
                        <a:pt x="0" y="42"/>
                        <a:pt x="1" y="49"/>
                        <a:pt x="16" y="56"/>
                      </a:cubicBezTo>
                      <a:cubicBezTo>
                        <a:pt x="24" y="61"/>
                        <a:pt x="55" y="71"/>
                        <a:pt x="55" y="71"/>
                      </a:cubicBezTo>
                      <a:cubicBezTo>
                        <a:pt x="55" y="71"/>
                        <a:pt x="55" y="79"/>
                        <a:pt x="57" y="84"/>
                      </a:cubicBezTo>
                      <a:cubicBezTo>
                        <a:pt x="58" y="88"/>
                        <a:pt x="70" y="93"/>
                        <a:pt x="70" y="93"/>
                      </a:cubicBezTo>
                      <a:cubicBezTo>
                        <a:pt x="70" y="93"/>
                        <a:pt x="77" y="108"/>
                        <a:pt x="80" y="112"/>
                      </a:cubicBezTo>
                      <a:cubicBezTo>
                        <a:pt x="82" y="113"/>
                        <a:pt x="93" y="117"/>
                        <a:pt x="104" y="120"/>
                      </a:cubicBezTo>
                      <a:cubicBezTo>
                        <a:pt x="123" y="125"/>
                        <a:pt x="143" y="125"/>
                        <a:pt x="161" y="120"/>
                      </a:cubicBezTo>
                      <a:cubicBezTo>
                        <a:pt x="189" y="111"/>
                        <a:pt x="189" y="111"/>
                        <a:pt x="189" y="111"/>
                      </a:cubicBezTo>
                      <a:cubicBezTo>
                        <a:pt x="189" y="28"/>
                        <a:pt x="189" y="28"/>
                        <a:pt x="189" y="28"/>
                      </a:cubicBezTo>
                    </a:path>
                  </a:pathLst>
                </a:custGeom>
                <a:solidFill>
                  <a:srgbClr val="B788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1" name="Freeform 54"/>
                <p:cNvSpPr/>
                <p:nvPr/>
              </p:nvSpPr>
              <p:spPr bwMode="auto">
                <a:xfrm>
                  <a:off x="4888" y="3249"/>
                  <a:ext cx="88" cy="26"/>
                </a:xfrm>
                <a:custGeom>
                  <a:avLst/>
                  <a:gdLst>
                    <a:gd name="T0" fmla="*/ 37 w 37"/>
                    <a:gd name="T1" fmla="*/ 11 h 11"/>
                    <a:gd name="T2" fmla="*/ 18 w 37"/>
                    <a:gd name="T3" fmla="*/ 8 h 11"/>
                    <a:gd name="T4" fmla="*/ 0 w 37"/>
                    <a:gd name="T5" fmla="*/ 1 h 11"/>
                    <a:gd name="T6" fmla="*/ 19 w 37"/>
                    <a:gd name="T7" fmla="*/ 6 h 11"/>
                    <a:gd name="T8" fmla="*/ 37 w 37"/>
                    <a:gd name="T9" fmla="*/ 11 h 11"/>
                  </a:gdLst>
                  <a:ahLst/>
                  <a:cxnLst>
                    <a:cxn ang="0">
                      <a:pos x="T0" y="T1"/>
                    </a:cxn>
                    <a:cxn ang="0">
                      <a:pos x="T2" y="T3"/>
                    </a:cxn>
                    <a:cxn ang="0">
                      <a:pos x="T4" y="T5"/>
                    </a:cxn>
                    <a:cxn ang="0">
                      <a:pos x="T6" y="T7"/>
                    </a:cxn>
                    <a:cxn ang="0">
                      <a:pos x="T8" y="T9"/>
                    </a:cxn>
                  </a:cxnLst>
                  <a:rect l="0" t="0" r="r" b="b"/>
                  <a:pathLst>
                    <a:path w="37" h="11">
                      <a:moveTo>
                        <a:pt x="37" y="11"/>
                      </a:moveTo>
                      <a:cubicBezTo>
                        <a:pt x="37" y="11"/>
                        <a:pt x="28" y="11"/>
                        <a:pt x="18" y="8"/>
                      </a:cubicBezTo>
                      <a:cubicBezTo>
                        <a:pt x="8" y="5"/>
                        <a:pt x="0" y="1"/>
                        <a:pt x="0" y="1"/>
                      </a:cubicBezTo>
                      <a:cubicBezTo>
                        <a:pt x="1" y="0"/>
                        <a:pt x="9" y="3"/>
                        <a:pt x="19" y="6"/>
                      </a:cubicBezTo>
                      <a:cubicBezTo>
                        <a:pt x="29" y="9"/>
                        <a:pt x="37" y="10"/>
                        <a:pt x="37" y="11"/>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2" name="Freeform 55"/>
                <p:cNvSpPr/>
                <p:nvPr/>
              </p:nvSpPr>
              <p:spPr bwMode="auto">
                <a:xfrm>
                  <a:off x="4924" y="3301"/>
                  <a:ext cx="45" cy="15"/>
                </a:xfrm>
                <a:custGeom>
                  <a:avLst/>
                  <a:gdLst>
                    <a:gd name="T0" fmla="*/ 19 w 19"/>
                    <a:gd name="T1" fmla="*/ 5 h 6"/>
                    <a:gd name="T2" fmla="*/ 9 w 19"/>
                    <a:gd name="T3" fmla="*/ 5 h 6"/>
                    <a:gd name="T4" fmla="*/ 0 w 19"/>
                    <a:gd name="T5" fmla="*/ 0 h 6"/>
                    <a:gd name="T6" fmla="*/ 10 w 19"/>
                    <a:gd name="T7" fmla="*/ 3 h 6"/>
                    <a:gd name="T8" fmla="*/ 19 w 19"/>
                    <a:gd name="T9" fmla="*/ 5 h 6"/>
                  </a:gdLst>
                  <a:ahLst/>
                  <a:cxnLst>
                    <a:cxn ang="0">
                      <a:pos x="T0" y="T1"/>
                    </a:cxn>
                    <a:cxn ang="0">
                      <a:pos x="T2" y="T3"/>
                    </a:cxn>
                    <a:cxn ang="0">
                      <a:pos x="T4" y="T5"/>
                    </a:cxn>
                    <a:cxn ang="0">
                      <a:pos x="T6" y="T7"/>
                    </a:cxn>
                    <a:cxn ang="0">
                      <a:pos x="T8" y="T9"/>
                    </a:cxn>
                  </a:cxnLst>
                  <a:rect l="0" t="0" r="r" b="b"/>
                  <a:pathLst>
                    <a:path w="19" h="6">
                      <a:moveTo>
                        <a:pt x="19" y="5"/>
                      </a:moveTo>
                      <a:cubicBezTo>
                        <a:pt x="19" y="6"/>
                        <a:pt x="15" y="6"/>
                        <a:pt x="9" y="5"/>
                      </a:cubicBezTo>
                      <a:cubicBezTo>
                        <a:pt x="4" y="3"/>
                        <a:pt x="0" y="1"/>
                        <a:pt x="0" y="0"/>
                      </a:cubicBezTo>
                      <a:cubicBezTo>
                        <a:pt x="0" y="0"/>
                        <a:pt x="4" y="2"/>
                        <a:pt x="10" y="3"/>
                      </a:cubicBezTo>
                      <a:cubicBezTo>
                        <a:pt x="15" y="4"/>
                        <a:pt x="19" y="5"/>
                        <a:pt x="19" y="5"/>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3" name="Freeform 56"/>
                <p:cNvSpPr/>
                <p:nvPr/>
              </p:nvSpPr>
              <p:spPr bwMode="auto">
                <a:xfrm>
                  <a:off x="4886" y="3128"/>
                  <a:ext cx="116" cy="62"/>
                </a:xfrm>
                <a:custGeom>
                  <a:avLst/>
                  <a:gdLst>
                    <a:gd name="T0" fmla="*/ 49 w 49"/>
                    <a:gd name="T1" fmla="*/ 0 h 26"/>
                    <a:gd name="T2" fmla="*/ 43 w 49"/>
                    <a:gd name="T3" fmla="*/ 6 h 26"/>
                    <a:gd name="T4" fmla="*/ 27 w 49"/>
                    <a:gd name="T5" fmla="*/ 18 h 26"/>
                    <a:gd name="T6" fmla="*/ 9 w 49"/>
                    <a:gd name="T7" fmla="*/ 25 h 26"/>
                    <a:gd name="T8" fmla="*/ 1 w 49"/>
                    <a:gd name="T9" fmla="*/ 26 h 26"/>
                    <a:gd name="T10" fmla="*/ 26 w 49"/>
                    <a:gd name="T11" fmla="*/ 17 h 26"/>
                    <a:gd name="T12" fmla="*/ 42 w 49"/>
                    <a:gd name="T13" fmla="*/ 5 h 26"/>
                    <a:gd name="T14" fmla="*/ 49 w 4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6">
                      <a:moveTo>
                        <a:pt x="49" y="0"/>
                      </a:moveTo>
                      <a:cubicBezTo>
                        <a:pt x="49" y="0"/>
                        <a:pt x="47" y="3"/>
                        <a:pt x="43" y="6"/>
                      </a:cubicBezTo>
                      <a:cubicBezTo>
                        <a:pt x="39" y="10"/>
                        <a:pt x="34" y="14"/>
                        <a:pt x="27" y="18"/>
                      </a:cubicBezTo>
                      <a:cubicBezTo>
                        <a:pt x="20" y="22"/>
                        <a:pt x="14" y="24"/>
                        <a:pt x="9" y="25"/>
                      </a:cubicBezTo>
                      <a:cubicBezTo>
                        <a:pt x="4" y="26"/>
                        <a:pt x="1" y="26"/>
                        <a:pt x="1" y="26"/>
                      </a:cubicBezTo>
                      <a:cubicBezTo>
                        <a:pt x="0" y="25"/>
                        <a:pt x="13" y="24"/>
                        <a:pt x="26" y="17"/>
                      </a:cubicBezTo>
                      <a:cubicBezTo>
                        <a:pt x="33" y="13"/>
                        <a:pt x="38" y="8"/>
                        <a:pt x="42" y="5"/>
                      </a:cubicBezTo>
                      <a:cubicBezTo>
                        <a:pt x="46" y="2"/>
                        <a:pt x="48" y="0"/>
                        <a:pt x="49" y="0"/>
                      </a:cubicBezTo>
                      <a:close/>
                    </a:path>
                  </a:pathLst>
                </a:custGeom>
                <a:solidFill>
                  <a:srgbClr val="AA655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4" name="Freeform 57"/>
                <p:cNvSpPr/>
                <p:nvPr/>
              </p:nvSpPr>
              <p:spPr bwMode="auto">
                <a:xfrm>
                  <a:off x="5211" y="2928"/>
                  <a:ext cx="947" cy="450"/>
                </a:xfrm>
                <a:custGeom>
                  <a:avLst/>
                  <a:gdLst>
                    <a:gd name="T0" fmla="*/ 7 w 399"/>
                    <a:gd name="T1" fmla="*/ 78 h 189"/>
                    <a:gd name="T2" fmla="*/ 0 w 399"/>
                    <a:gd name="T3" fmla="*/ 188 h 189"/>
                    <a:gd name="T4" fmla="*/ 285 w 399"/>
                    <a:gd name="T5" fmla="*/ 189 h 189"/>
                    <a:gd name="T6" fmla="*/ 340 w 399"/>
                    <a:gd name="T7" fmla="*/ 173 h 189"/>
                    <a:gd name="T8" fmla="*/ 390 w 399"/>
                    <a:gd name="T9" fmla="*/ 61 h 189"/>
                    <a:gd name="T10" fmla="*/ 371 w 399"/>
                    <a:gd name="T11" fmla="*/ 0 h 189"/>
                    <a:gd name="T12" fmla="*/ 228 w 399"/>
                    <a:gd name="T13" fmla="*/ 23 h 189"/>
                    <a:gd name="T14" fmla="*/ 233 w 399"/>
                    <a:gd name="T15" fmla="*/ 41 h 189"/>
                    <a:gd name="T16" fmla="*/ 7 w 399"/>
                    <a:gd name="T17" fmla="*/ 7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9" h="189">
                      <a:moveTo>
                        <a:pt x="7" y="78"/>
                      </a:moveTo>
                      <a:cubicBezTo>
                        <a:pt x="0" y="188"/>
                        <a:pt x="0" y="188"/>
                        <a:pt x="0" y="188"/>
                      </a:cubicBezTo>
                      <a:cubicBezTo>
                        <a:pt x="285" y="189"/>
                        <a:pt x="285" y="189"/>
                        <a:pt x="285" y="189"/>
                      </a:cubicBezTo>
                      <a:cubicBezTo>
                        <a:pt x="304" y="189"/>
                        <a:pt x="323" y="183"/>
                        <a:pt x="340" y="173"/>
                      </a:cubicBezTo>
                      <a:cubicBezTo>
                        <a:pt x="379" y="150"/>
                        <a:pt x="399" y="105"/>
                        <a:pt x="390" y="61"/>
                      </a:cubicBezTo>
                      <a:cubicBezTo>
                        <a:pt x="387" y="43"/>
                        <a:pt x="380" y="22"/>
                        <a:pt x="371" y="0"/>
                      </a:cubicBezTo>
                      <a:cubicBezTo>
                        <a:pt x="228" y="23"/>
                        <a:pt x="228" y="23"/>
                        <a:pt x="228" y="23"/>
                      </a:cubicBezTo>
                      <a:cubicBezTo>
                        <a:pt x="233" y="41"/>
                        <a:pt x="233" y="41"/>
                        <a:pt x="233" y="41"/>
                      </a:cubicBezTo>
                      <a:lnTo>
                        <a:pt x="7" y="78"/>
                      </a:lnTo>
                      <a:close/>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5" name="Freeform 58"/>
                <p:cNvSpPr/>
                <p:nvPr/>
              </p:nvSpPr>
              <p:spPr bwMode="auto">
                <a:xfrm>
                  <a:off x="5239" y="3004"/>
                  <a:ext cx="681" cy="107"/>
                </a:xfrm>
                <a:custGeom>
                  <a:avLst/>
                  <a:gdLst>
                    <a:gd name="T0" fmla="*/ 287 w 287"/>
                    <a:gd name="T1" fmla="*/ 0 h 45"/>
                    <a:gd name="T2" fmla="*/ 284 w 287"/>
                    <a:gd name="T3" fmla="*/ 1 h 45"/>
                    <a:gd name="T4" fmla="*/ 275 w 287"/>
                    <a:gd name="T5" fmla="*/ 2 h 45"/>
                    <a:gd name="T6" fmla="*/ 245 w 287"/>
                    <a:gd name="T7" fmla="*/ 7 h 45"/>
                    <a:gd name="T8" fmla="*/ 143 w 287"/>
                    <a:gd name="T9" fmla="*/ 23 h 45"/>
                    <a:gd name="T10" fmla="*/ 42 w 287"/>
                    <a:gd name="T11" fmla="*/ 39 h 45"/>
                    <a:gd name="T12" fmla="*/ 11 w 287"/>
                    <a:gd name="T13" fmla="*/ 43 h 45"/>
                    <a:gd name="T14" fmla="*/ 3 w 287"/>
                    <a:gd name="T15" fmla="*/ 44 h 45"/>
                    <a:gd name="T16" fmla="*/ 0 w 287"/>
                    <a:gd name="T17" fmla="*/ 45 h 45"/>
                    <a:gd name="T18" fmla="*/ 2 w 287"/>
                    <a:gd name="T19" fmla="*/ 44 h 45"/>
                    <a:gd name="T20" fmla="*/ 11 w 287"/>
                    <a:gd name="T21" fmla="*/ 43 h 45"/>
                    <a:gd name="T22" fmla="*/ 42 w 287"/>
                    <a:gd name="T23" fmla="*/ 37 h 45"/>
                    <a:gd name="T24" fmla="*/ 143 w 287"/>
                    <a:gd name="T25" fmla="*/ 21 h 45"/>
                    <a:gd name="T26" fmla="*/ 244 w 287"/>
                    <a:gd name="T27" fmla="*/ 6 h 45"/>
                    <a:gd name="T28" fmla="*/ 275 w 287"/>
                    <a:gd name="T29" fmla="*/ 1 h 45"/>
                    <a:gd name="T30" fmla="*/ 284 w 287"/>
                    <a:gd name="T31" fmla="*/ 0 h 45"/>
                    <a:gd name="T32" fmla="*/ 287 w 287"/>
                    <a:gd name="T3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45">
                      <a:moveTo>
                        <a:pt x="287" y="0"/>
                      </a:moveTo>
                      <a:cubicBezTo>
                        <a:pt x="287" y="0"/>
                        <a:pt x="286" y="0"/>
                        <a:pt x="284" y="1"/>
                      </a:cubicBezTo>
                      <a:cubicBezTo>
                        <a:pt x="282" y="1"/>
                        <a:pt x="279" y="1"/>
                        <a:pt x="275" y="2"/>
                      </a:cubicBezTo>
                      <a:cubicBezTo>
                        <a:pt x="268" y="3"/>
                        <a:pt x="258" y="5"/>
                        <a:pt x="245" y="7"/>
                      </a:cubicBezTo>
                      <a:cubicBezTo>
                        <a:pt x="219" y="11"/>
                        <a:pt x="183" y="17"/>
                        <a:pt x="143" y="23"/>
                      </a:cubicBezTo>
                      <a:cubicBezTo>
                        <a:pt x="104" y="29"/>
                        <a:pt x="68" y="35"/>
                        <a:pt x="42" y="39"/>
                      </a:cubicBezTo>
                      <a:cubicBezTo>
                        <a:pt x="29" y="41"/>
                        <a:pt x="18" y="42"/>
                        <a:pt x="11" y="43"/>
                      </a:cubicBezTo>
                      <a:cubicBezTo>
                        <a:pt x="7" y="44"/>
                        <a:pt x="5" y="44"/>
                        <a:pt x="3" y="44"/>
                      </a:cubicBezTo>
                      <a:cubicBezTo>
                        <a:pt x="1" y="45"/>
                        <a:pt x="0" y="45"/>
                        <a:pt x="0" y="45"/>
                      </a:cubicBezTo>
                      <a:cubicBezTo>
                        <a:pt x="0" y="45"/>
                        <a:pt x="1" y="44"/>
                        <a:pt x="2" y="44"/>
                      </a:cubicBezTo>
                      <a:cubicBezTo>
                        <a:pt x="5" y="44"/>
                        <a:pt x="7" y="43"/>
                        <a:pt x="11" y="43"/>
                      </a:cubicBezTo>
                      <a:cubicBezTo>
                        <a:pt x="18" y="41"/>
                        <a:pt x="29" y="40"/>
                        <a:pt x="42" y="37"/>
                      </a:cubicBezTo>
                      <a:cubicBezTo>
                        <a:pt x="68" y="33"/>
                        <a:pt x="103" y="28"/>
                        <a:pt x="143" y="21"/>
                      </a:cubicBezTo>
                      <a:cubicBezTo>
                        <a:pt x="182" y="15"/>
                        <a:pt x="218" y="10"/>
                        <a:pt x="244" y="6"/>
                      </a:cubicBezTo>
                      <a:cubicBezTo>
                        <a:pt x="257" y="4"/>
                        <a:pt x="268" y="2"/>
                        <a:pt x="275" y="1"/>
                      </a:cubicBezTo>
                      <a:cubicBezTo>
                        <a:pt x="279" y="1"/>
                        <a:pt x="282" y="0"/>
                        <a:pt x="284" y="0"/>
                      </a:cubicBezTo>
                      <a:cubicBezTo>
                        <a:pt x="286" y="0"/>
                        <a:pt x="287" y="0"/>
                        <a:pt x="287"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6" name="Freeform 59"/>
                <p:cNvSpPr/>
                <p:nvPr/>
              </p:nvSpPr>
              <p:spPr bwMode="auto">
                <a:xfrm>
                  <a:off x="5434" y="3087"/>
                  <a:ext cx="147" cy="291"/>
                </a:xfrm>
                <a:custGeom>
                  <a:avLst/>
                  <a:gdLst>
                    <a:gd name="T0" fmla="*/ 59 w 62"/>
                    <a:gd name="T1" fmla="*/ 122 h 122"/>
                    <a:gd name="T2" fmla="*/ 61 w 62"/>
                    <a:gd name="T3" fmla="*/ 101 h 122"/>
                    <a:gd name="T4" fmla="*/ 60 w 62"/>
                    <a:gd name="T5" fmla="*/ 90 h 122"/>
                    <a:gd name="T6" fmla="*/ 58 w 62"/>
                    <a:gd name="T7" fmla="*/ 78 h 122"/>
                    <a:gd name="T8" fmla="*/ 49 w 62"/>
                    <a:gd name="T9" fmla="*/ 52 h 122"/>
                    <a:gd name="T10" fmla="*/ 34 w 62"/>
                    <a:gd name="T11" fmla="*/ 28 h 122"/>
                    <a:gd name="T12" fmla="*/ 29 w 62"/>
                    <a:gd name="T13" fmla="*/ 24 h 122"/>
                    <a:gd name="T14" fmla="*/ 25 w 62"/>
                    <a:gd name="T15" fmla="*/ 19 h 122"/>
                    <a:gd name="T16" fmla="*/ 17 w 62"/>
                    <a:gd name="T17" fmla="*/ 12 h 122"/>
                    <a:gd name="T18" fmla="*/ 0 w 62"/>
                    <a:gd name="T19" fmla="*/ 0 h 122"/>
                    <a:gd name="T20" fmla="*/ 5 w 62"/>
                    <a:gd name="T21" fmla="*/ 3 h 122"/>
                    <a:gd name="T22" fmla="*/ 11 w 62"/>
                    <a:gd name="T23" fmla="*/ 6 h 122"/>
                    <a:gd name="T24" fmla="*/ 18 w 62"/>
                    <a:gd name="T25" fmla="*/ 11 h 122"/>
                    <a:gd name="T26" fmla="*/ 26 w 62"/>
                    <a:gd name="T27" fmla="*/ 18 h 122"/>
                    <a:gd name="T28" fmla="*/ 31 w 62"/>
                    <a:gd name="T29" fmla="*/ 22 h 122"/>
                    <a:gd name="T30" fmla="*/ 35 w 62"/>
                    <a:gd name="T31" fmla="*/ 27 h 122"/>
                    <a:gd name="T32" fmla="*/ 51 w 62"/>
                    <a:gd name="T33" fmla="*/ 51 h 122"/>
                    <a:gd name="T34" fmla="*/ 60 w 62"/>
                    <a:gd name="T35" fmla="*/ 77 h 122"/>
                    <a:gd name="T36" fmla="*/ 62 w 62"/>
                    <a:gd name="T37" fmla="*/ 90 h 122"/>
                    <a:gd name="T38" fmla="*/ 62 w 62"/>
                    <a:gd name="T39" fmla="*/ 101 h 122"/>
                    <a:gd name="T40" fmla="*/ 61 w 62"/>
                    <a:gd name="T41" fmla="*/ 109 h 122"/>
                    <a:gd name="T42" fmla="*/ 60 w 62"/>
                    <a:gd name="T43" fmla="*/ 116 h 122"/>
                    <a:gd name="T44" fmla="*/ 59 w 62"/>
                    <a:gd name="T4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122">
                      <a:moveTo>
                        <a:pt x="59" y="122"/>
                      </a:moveTo>
                      <a:cubicBezTo>
                        <a:pt x="58" y="122"/>
                        <a:pt x="60" y="114"/>
                        <a:pt x="61" y="101"/>
                      </a:cubicBezTo>
                      <a:cubicBezTo>
                        <a:pt x="61" y="97"/>
                        <a:pt x="61" y="94"/>
                        <a:pt x="60" y="90"/>
                      </a:cubicBezTo>
                      <a:cubicBezTo>
                        <a:pt x="60" y="86"/>
                        <a:pt x="59" y="82"/>
                        <a:pt x="58" y="78"/>
                      </a:cubicBezTo>
                      <a:cubicBezTo>
                        <a:pt x="57" y="69"/>
                        <a:pt x="54" y="60"/>
                        <a:pt x="49" y="52"/>
                      </a:cubicBezTo>
                      <a:cubicBezTo>
                        <a:pt x="45" y="43"/>
                        <a:pt x="39" y="35"/>
                        <a:pt x="34" y="28"/>
                      </a:cubicBezTo>
                      <a:cubicBezTo>
                        <a:pt x="32" y="27"/>
                        <a:pt x="31" y="25"/>
                        <a:pt x="29" y="24"/>
                      </a:cubicBezTo>
                      <a:cubicBezTo>
                        <a:pt x="28" y="22"/>
                        <a:pt x="26" y="21"/>
                        <a:pt x="25" y="19"/>
                      </a:cubicBezTo>
                      <a:cubicBezTo>
                        <a:pt x="22" y="17"/>
                        <a:pt x="20" y="14"/>
                        <a:pt x="17" y="12"/>
                      </a:cubicBezTo>
                      <a:cubicBezTo>
                        <a:pt x="7" y="4"/>
                        <a:pt x="0" y="0"/>
                        <a:pt x="0" y="0"/>
                      </a:cubicBezTo>
                      <a:cubicBezTo>
                        <a:pt x="0" y="0"/>
                        <a:pt x="2" y="1"/>
                        <a:pt x="5" y="3"/>
                      </a:cubicBezTo>
                      <a:cubicBezTo>
                        <a:pt x="7" y="3"/>
                        <a:pt x="9" y="5"/>
                        <a:pt x="11" y="6"/>
                      </a:cubicBezTo>
                      <a:cubicBezTo>
                        <a:pt x="13" y="8"/>
                        <a:pt x="16" y="9"/>
                        <a:pt x="18" y="11"/>
                      </a:cubicBezTo>
                      <a:cubicBezTo>
                        <a:pt x="21" y="13"/>
                        <a:pt x="24" y="15"/>
                        <a:pt x="26" y="18"/>
                      </a:cubicBezTo>
                      <a:cubicBezTo>
                        <a:pt x="28" y="20"/>
                        <a:pt x="29" y="21"/>
                        <a:pt x="31" y="22"/>
                      </a:cubicBezTo>
                      <a:cubicBezTo>
                        <a:pt x="32" y="24"/>
                        <a:pt x="34" y="25"/>
                        <a:pt x="35" y="27"/>
                      </a:cubicBezTo>
                      <a:cubicBezTo>
                        <a:pt x="41" y="34"/>
                        <a:pt x="46" y="42"/>
                        <a:pt x="51" y="51"/>
                      </a:cubicBezTo>
                      <a:cubicBezTo>
                        <a:pt x="56" y="60"/>
                        <a:pt x="59" y="69"/>
                        <a:pt x="60" y="77"/>
                      </a:cubicBezTo>
                      <a:cubicBezTo>
                        <a:pt x="61" y="82"/>
                        <a:pt x="62" y="86"/>
                        <a:pt x="62" y="90"/>
                      </a:cubicBezTo>
                      <a:cubicBezTo>
                        <a:pt x="62" y="94"/>
                        <a:pt x="62" y="97"/>
                        <a:pt x="62" y="101"/>
                      </a:cubicBezTo>
                      <a:cubicBezTo>
                        <a:pt x="62" y="104"/>
                        <a:pt x="61" y="107"/>
                        <a:pt x="61" y="109"/>
                      </a:cubicBezTo>
                      <a:cubicBezTo>
                        <a:pt x="61" y="112"/>
                        <a:pt x="61" y="114"/>
                        <a:pt x="60" y="116"/>
                      </a:cubicBezTo>
                      <a:cubicBezTo>
                        <a:pt x="59" y="120"/>
                        <a:pt x="59" y="122"/>
                        <a:pt x="59" y="122"/>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7" name="Freeform 60"/>
                <p:cNvSpPr/>
                <p:nvPr/>
              </p:nvSpPr>
              <p:spPr bwMode="auto">
                <a:xfrm>
                  <a:off x="5750" y="3040"/>
                  <a:ext cx="235" cy="316"/>
                </a:xfrm>
                <a:custGeom>
                  <a:avLst/>
                  <a:gdLst>
                    <a:gd name="T0" fmla="*/ 99 w 99"/>
                    <a:gd name="T1" fmla="*/ 133 h 133"/>
                    <a:gd name="T2" fmla="*/ 86 w 99"/>
                    <a:gd name="T3" fmla="*/ 132 h 133"/>
                    <a:gd name="T4" fmla="*/ 71 w 99"/>
                    <a:gd name="T5" fmla="*/ 126 h 133"/>
                    <a:gd name="T6" fmla="*/ 55 w 99"/>
                    <a:gd name="T7" fmla="*/ 114 h 133"/>
                    <a:gd name="T8" fmla="*/ 42 w 99"/>
                    <a:gd name="T9" fmla="*/ 92 h 133"/>
                    <a:gd name="T10" fmla="*/ 40 w 99"/>
                    <a:gd name="T11" fmla="*/ 78 h 133"/>
                    <a:gd name="T12" fmla="*/ 41 w 99"/>
                    <a:gd name="T13" fmla="*/ 63 h 133"/>
                    <a:gd name="T14" fmla="*/ 47 w 99"/>
                    <a:gd name="T15" fmla="*/ 48 h 133"/>
                    <a:gd name="T16" fmla="*/ 59 w 99"/>
                    <a:gd name="T17" fmla="*/ 37 h 133"/>
                    <a:gd name="T18" fmla="*/ 76 w 99"/>
                    <a:gd name="T19" fmla="*/ 33 h 133"/>
                    <a:gd name="T20" fmla="*/ 92 w 99"/>
                    <a:gd name="T21" fmla="*/ 41 h 133"/>
                    <a:gd name="T22" fmla="*/ 97 w 99"/>
                    <a:gd name="T23" fmla="*/ 58 h 133"/>
                    <a:gd name="T24" fmla="*/ 87 w 99"/>
                    <a:gd name="T25" fmla="*/ 72 h 133"/>
                    <a:gd name="T26" fmla="*/ 56 w 99"/>
                    <a:gd name="T27" fmla="*/ 77 h 133"/>
                    <a:gd name="T28" fmla="*/ 11 w 99"/>
                    <a:gd name="T29" fmla="*/ 48 h 133"/>
                    <a:gd name="T30" fmla="*/ 0 w 99"/>
                    <a:gd name="T31" fmla="*/ 14 h 133"/>
                    <a:gd name="T32" fmla="*/ 1 w 99"/>
                    <a:gd name="T33" fmla="*/ 0 h 133"/>
                    <a:gd name="T34" fmla="*/ 1 w 99"/>
                    <a:gd name="T35" fmla="*/ 13 h 133"/>
                    <a:gd name="T36" fmla="*/ 12 w 99"/>
                    <a:gd name="T37" fmla="*/ 47 h 133"/>
                    <a:gd name="T38" fmla="*/ 56 w 99"/>
                    <a:gd name="T39" fmla="*/ 75 h 133"/>
                    <a:gd name="T40" fmla="*/ 86 w 99"/>
                    <a:gd name="T41" fmla="*/ 70 h 133"/>
                    <a:gd name="T42" fmla="*/ 95 w 99"/>
                    <a:gd name="T43" fmla="*/ 58 h 133"/>
                    <a:gd name="T44" fmla="*/ 90 w 99"/>
                    <a:gd name="T45" fmla="*/ 43 h 133"/>
                    <a:gd name="T46" fmla="*/ 76 w 99"/>
                    <a:gd name="T47" fmla="*/ 35 h 133"/>
                    <a:gd name="T48" fmla="*/ 60 w 99"/>
                    <a:gd name="T49" fmla="*/ 39 h 133"/>
                    <a:gd name="T50" fmla="*/ 43 w 99"/>
                    <a:gd name="T51" fmla="*/ 64 h 133"/>
                    <a:gd name="T52" fmla="*/ 42 w 99"/>
                    <a:gd name="T53" fmla="*/ 78 h 133"/>
                    <a:gd name="T54" fmla="*/ 44 w 99"/>
                    <a:gd name="T55" fmla="*/ 92 h 133"/>
                    <a:gd name="T56" fmla="*/ 56 w 99"/>
                    <a:gd name="T57" fmla="*/ 113 h 133"/>
                    <a:gd name="T58" fmla="*/ 72 w 99"/>
                    <a:gd name="T59" fmla="*/ 125 h 133"/>
                    <a:gd name="T60" fmla="*/ 86 w 99"/>
                    <a:gd name="T61" fmla="*/ 131 h 133"/>
                    <a:gd name="T62" fmla="*/ 99 w 99"/>
                    <a:gd name="T6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 h="133">
                      <a:moveTo>
                        <a:pt x="99" y="133"/>
                      </a:moveTo>
                      <a:cubicBezTo>
                        <a:pt x="99" y="133"/>
                        <a:pt x="95" y="133"/>
                        <a:pt x="86" y="132"/>
                      </a:cubicBezTo>
                      <a:cubicBezTo>
                        <a:pt x="82" y="131"/>
                        <a:pt x="77" y="129"/>
                        <a:pt x="71" y="126"/>
                      </a:cubicBezTo>
                      <a:cubicBezTo>
                        <a:pt x="66" y="124"/>
                        <a:pt x="60" y="120"/>
                        <a:pt x="55" y="114"/>
                      </a:cubicBezTo>
                      <a:cubicBezTo>
                        <a:pt x="49" y="108"/>
                        <a:pt x="45" y="101"/>
                        <a:pt x="42" y="92"/>
                      </a:cubicBezTo>
                      <a:cubicBezTo>
                        <a:pt x="41" y="88"/>
                        <a:pt x="40" y="83"/>
                        <a:pt x="40" y="78"/>
                      </a:cubicBezTo>
                      <a:cubicBezTo>
                        <a:pt x="40" y="73"/>
                        <a:pt x="40" y="68"/>
                        <a:pt x="41" y="63"/>
                      </a:cubicBezTo>
                      <a:cubicBezTo>
                        <a:pt x="42" y="58"/>
                        <a:pt x="44" y="53"/>
                        <a:pt x="47" y="48"/>
                      </a:cubicBezTo>
                      <a:cubicBezTo>
                        <a:pt x="50" y="44"/>
                        <a:pt x="54" y="40"/>
                        <a:pt x="59" y="37"/>
                      </a:cubicBezTo>
                      <a:cubicBezTo>
                        <a:pt x="64" y="34"/>
                        <a:pt x="70" y="33"/>
                        <a:pt x="76" y="33"/>
                      </a:cubicBezTo>
                      <a:cubicBezTo>
                        <a:pt x="82" y="34"/>
                        <a:pt x="88" y="37"/>
                        <a:pt x="92" y="41"/>
                      </a:cubicBezTo>
                      <a:cubicBezTo>
                        <a:pt x="96" y="46"/>
                        <a:pt x="98" y="52"/>
                        <a:pt x="97" y="58"/>
                      </a:cubicBezTo>
                      <a:cubicBezTo>
                        <a:pt x="96" y="64"/>
                        <a:pt x="92" y="69"/>
                        <a:pt x="87" y="72"/>
                      </a:cubicBezTo>
                      <a:cubicBezTo>
                        <a:pt x="77" y="78"/>
                        <a:pt x="66" y="78"/>
                        <a:pt x="56" y="77"/>
                      </a:cubicBezTo>
                      <a:cubicBezTo>
                        <a:pt x="35" y="73"/>
                        <a:pt x="19" y="61"/>
                        <a:pt x="11" y="48"/>
                      </a:cubicBezTo>
                      <a:cubicBezTo>
                        <a:pt x="2" y="35"/>
                        <a:pt x="0" y="22"/>
                        <a:pt x="0" y="14"/>
                      </a:cubicBezTo>
                      <a:cubicBezTo>
                        <a:pt x="0" y="5"/>
                        <a:pt x="1" y="0"/>
                        <a:pt x="1" y="0"/>
                      </a:cubicBezTo>
                      <a:cubicBezTo>
                        <a:pt x="1" y="0"/>
                        <a:pt x="0" y="5"/>
                        <a:pt x="1" y="13"/>
                      </a:cubicBezTo>
                      <a:cubicBezTo>
                        <a:pt x="1" y="22"/>
                        <a:pt x="4" y="34"/>
                        <a:pt x="12" y="47"/>
                      </a:cubicBezTo>
                      <a:cubicBezTo>
                        <a:pt x="20" y="60"/>
                        <a:pt x="36" y="71"/>
                        <a:pt x="56" y="75"/>
                      </a:cubicBezTo>
                      <a:cubicBezTo>
                        <a:pt x="66" y="76"/>
                        <a:pt x="77" y="76"/>
                        <a:pt x="86" y="70"/>
                      </a:cubicBezTo>
                      <a:cubicBezTo>
                        <a:pt x="91" y="68"/>
                        <a:pt x="94" y="63"/>
                        <a:pt x="95" y="58"/>
                      </a:cubicBezTo>
                      <a:cubicBezTo>
                        <a:pt x="96" y="53"/>
                        <a:pt x="94" y="47"/>
                        <a:pt x="90" y="43"/>
                      </a:cubicBezTo>
                      <a:cubicBezTo>
                        <a:pt x="87" y="38"/>
                        <a:pt x="81" y="36"/>
                        <a:pt x="76" y="35"/>
                      </a:cubicBezTo>
                      <a:cubicBezTo>
                        <a:pt x="70" y="35"/>
                        <a:pt x="65" y="36"/>
                        <a:pt x="60" y="39"/>
                      </a:cubicBezTo>
                      <a:cubicBezTo>
                        <a:pt x="51" y="44"/>
                        <a:pt x="45" y="54"/>
                        <a:pt x="43" y="64"/>
                      </a:cubicBezTo>
                      <a:cubicBezTo>
                        <a:pt x="42" y="68"/>
                        <a:pt x="42" y="73"/>
                        <a:pt x="42" y="78"/>
                      </a:cubicBezTo>
                      <a:cubicBezTo>
                        <a:pt x="42" y="83"/>
                        <a:pt x="43" y="87"/>
                        <a:pt x="44" y="92"/>
                      </a:cubicBezTo>
                      <a:cubicBezTo>
                        <a:pt x="46" y="100"/>
                        <a:pt x="51" y="107"/>
                        <a:pt x="56" y="113"/>
                      </a:cubicBezTo>
                      <a:cubicBezTo>
                        <a:pt x="61" y="119"/>
                        <a:pt x="66" y="123"/>
                        <a:pt x="72" y="125"/>
                      </a:cubicBezTo>
                      <a:cubicBezTo>
                        <a:pt x="77" y="128"/>
                        <a:pt x="82" y="130"/>
                        <a:pt x="86" y="131"/>
                      </a:cubicBezTo>
                      <a:cubicBezTo>
                        <a:pt x="95" y="133"/>
                        <a:pt x="99" y="133"/>
                        <a:pt x="99" y="133"/>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8" name="Freeform 61"/>
                <p:cNvSpPr/>
                <p:nvPr/>
              </p:nvSpPr>
              <p:spPr bwMode="auto">
                <a:xfrm>
                  <a:off x="862" y="1045"/>
                  <a:ext cx="2811" cy="2133"/>
                </a:xfrm>
                <a:custGeom>
                  <a:avLst/>
                  <a:gdLst>
                    <a:gd name="T0" fmla="*/ 1026 w 1184"/>
                    <a:gd name="T1" fmla="*/ 0 h 897"/>
                    <a:gd name="T2" fmla="*/ 311 w 1184"/>
                    <a:gd name="T3" fmla="*/ 0 h 897"/>
                    <a:gd name="T4" fmla="*/ 154 w 1184"/>
                    <a:gd name="T5" fmla="*/ 157 h 897"/>
                    <a:gd name="T6" fmla="*/ 154 w 1184"/>
                    <a:gd name="T7" fmla="*/ 412 h 897"/>
                    <a:gd name="T8" fmla="*/ 0 w 1184"/>
                    <a:gd name="T9" fmla="*/ 412 h 897"/>
                    <a:gd name="T10" fmla="*/ 154 w 1184"/>
                    <a:gd name="T11" fmla="*/ 566 h 897"/>
                    <a:gd name="T12" fmla="*/ 154 w 1184"/>
                    <a:gd name="T13" fmla="*/ 740 h 897"/>
                    <a:gd name="T14" fmla="*/ 311 w 1184"/>
                    <a:gd name="T15" fmla="*/ 897 h 897"/>
                    <a:gd name="T16" fmla="*/ 1026 w 1184"/>
                    <a:gd name="T17" fmla="*/ 897 h 897"/>
                    <a:gd name="T18" fmla="*/ 1184 w 1184"/>
                    <a:gd name="T19" fmla="*/ 740 h 897"/>
                    <a:gd name="T20" fmla="*/ 1184 w 1184"/>
                    <a:gd name="T21" fmla="*/ 157 h 897"/>
                    <a:gd name="T22" fmla="*/ 1026 w 1184"/>
                    <a:gd name="T23" fmla="*/ 0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897">
                      <a:moveTo>
                        <a:pt x="1026" y="0"/>
                      </a:moveTo>
                      <a:cubicBezTo>
                        <a:pt x="311" y="0"/>
                        <a:pt x="311" y="0"/>
                        <a:pt x="311" y="0"/>
                      </a:cubicBezTo>
                      <a:cubicBezTo>
                        <a:pt x="224" y="0"/>
                        <a:pt x="154" y="71"/>
                        <a:pt x="154" y="157"/>
                      </a:cubicBezTo>
                      <a:cubicBezTo>
                        <a:pt x="154" y="412"/>
                        <a:pt x="154" y="412"/>
                        <a:pt x="154" y="412"/>
                      </a:cubicBezTo>
                      <a:cubicBezTo>
                        <a:pt x="0" y="412"/>
                        <a:pt x="0" y="412"/>
                        <a:pt x="0" y="412"/>
                      </a:cubicBezTo>
                      <a:cubicBezTo>
                        <a:pt x="154" y="566"/>
                        <a:pt x="154" y="566"/>
                        <a:pt x="154" y="566"/>
                      </a:cubicBezTo>
                      <a:cubicBezTo>
                        <a:pt x="154" y="740"/>
                        <a:pt x="154" y="740"/>
                        <a:pt x="154" y="740"/>
                      </a:cubicBezTo>
                      <a:cubicBezTo>
                        <a:pt x="154" y="827"/>
                        <a:pt x="224" y="897"/>
                        <a:pt x="311" y="897"/>
                      </a:cubicBezTo>
                      <a:cubicBezTo>
                        <a:pt x="1026" y="897"/>
                        <a:pt x="1026" y="897"/>
                        <a:pt x="1026" y="897"/>
                      </a:cubicBezTo>
                      <a:cubicBezTo>
                        <a:pt x="1113" y="897"/>
                        <a:pt x="1184" y="827"/>
                        <a:pt x="1184" y="740"/>
                      </a:cubicBezTo>
                      <a:cubicBezTo>
                        <a:pt x="1184" y="157"/>
                        <a:pt x="1184" y="157"/>
                        <a:pt x="1184" y="157"/>
                      </a:cubicBezTo>
                      <a:cubicBezTo>
                        <a:pt x="1184" y="71"/>
                        <a:pt x="1113" y="0"/>
                        <a:pt x="1026" y="0"/>
                      </a:cubicBezTo>
                    </a:path>
                  </a:pathLst>
                </a:custGeom>
                <a:solidFill>
                  <a:srgbClr val="17E38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9" name="Freeform 62"/>
                <p:cNvSpPr/>
                <p:nvPr/>
              </p:nvSpPr>
              <p:spPr bwMode="auto">
                <a:xfrm>
                  <a:off x="2493" y="1081"/>
                  <a:ext cx="230" cy="613"/>
                </a:xfrm>
                <a:custGeom>
                  <a:avLst/>
                  <a:gdLst>
                    <a:gd name="T0" fmla="*/ 47 w 97"/>
                    <a:gd name="T1" fmla="*/ 12 h 258"/>
                    <a:gd name="T2" fmla="*/ 59 w 97"/>
                    <a:gd name="T3" fmla="*/ 45 h 258"/>
                    <a:gd name="T4" fmla="*/ 81 w 97"/>
                    <a:gd name="T5" fmla="*/ 75 h 258"/>
                    <a:gd name="T6" fmla="*/ 81 w 97"/>
                    <a:gd name="T7" fmla="*/ 107 h 258"/>
                    <a:gd name="T8" fmla="*/ 91 w 97"/>
                    <a:gd name="T9" fmla="*/ 137 h 258"/>
                    <a:gd name="T10" fmla="*/ 89 w 97"/>
                    <a:gd name="T11" fmla="*/ 195 h 258"/>
                    <a:gd name="T12" fmla="*/ 67 w 97"/>
                    <a:gd name="T13" fmla="*/ 237 h 258"/>
                    <a:gd name="T14" fmla="*/ 25 w 97"/>
                    <a:gd name="T15" fmla="*/ 257 h 258"/>
                    <a:gd name="T16" fmla="*/ 13 w 97"/>
                    <a:gd name="T17" fmla="*/ 253 h 258"/>
                    <a:gd name="T18" fmla="*/ 9 w 97"/>
                    <a:gd name="T19" fmla="*/ 242 h 258"/>
                    <a:gd name="T20" fmla="*/ 9 w 97"/>
                    <a:gd name="T2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258">
                      <a:moveTo>
                        <a:pt x="47" y="12"/>
                      </a:moveTo>
                      <a:cubicBezTo>
                        <a:pt x="43" y="24"/>
                        <a:pt x="50" y="36"/>
                        <a:pt x="59" y="45"/>
                      </a:cubicBezTo>
                      <a:cubicBezTo>
                        <a:pt x="68" y="54"/>
                        <a:pt x="78" y="63"/>
                        <a:pt x="81" y="75"/>
                      </a:cubicBezTo>
                      <a:cubicBezTo>
                        <a:pt x="83" y="86"/>
                        <a:pt x="80" y="96"/>
                        <a:pt x="81" y="107"/>
                      </a:cubicBezTo>
                      <a:cubicBezTo>
                        <a:pt x="82" y="117"/>
                        <a:pt x="87" y="127"/>
                        <a:pt x="91" y="137"/>
                      </a:cubicBezTo>
                      <a:cubicBezTo>
                        <a:pt x="97" y="156"/>
                        <a:pt x="94" y="176"/>
                        <a:pt x="89" y="195"/>
                      </a:cubicBezTo>
                      <a:cubicBezTo>
                        <a:pt x="84" y="210"/>
                        <a:pt x="78" y="225"/>
                        <a:pt x="67" y="237"/>
                      </a:cubicBezTo>
                      <a:cubicBezTo>
                        <a:pt x="57" y="249"/>
                        <a:pt x="41" y="258"/>
                        <a:pt x="25" y="257"/>
                      </a:cubicBezTo>
                      <a:cubicBezTo>
                        <a:pt x="21" y="257"/>
                        <a:pt x="16" y="256"/>
                        <a:pt x="13" y="253"/>
                      </a:cubicBezTo>
                      <a:cubicBezTo>
                        <a:pt x="10" y="250"/>
                        <a:pt x="10" y="246"/>
                        <a:pt x="9" y="242"/>
                      </a:cubicBezTo>
                      <a:cubicBezTo>
                        <a:pt x="0" y="161"/>
                        <a:pt x="0" y="80"/>
                        <a:pt x="9" y="0"/>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0" name="Freeform 63"/>
                <p:cNvSpPr/>
                <p:nvPr/>
              </p:nvSpPr>
              <p:spPr bwMode="auto">
                <a:xfrm>
                  <a:off x="2379" y="1711"/>
                  <a:ext cx="501" cy="775"/>
                </a:xfrm>
                <a:custGeom>
                  <a:avLst/>
                  <a:gdLst>
                    <a:gd name="T0" fmla="*/ 87 w 211"/>
                    <a:gd name="T1" fmla="*/ 6 h 326"/>
                    <a:gd name="T2" fmla="*/ 151 w 211"/>
                    <a:gd name="T3" fmla="*/ 73 h 326"/>
                    <a:gd name="T4" fmla="*/ 204 w 211"/>
                    <a:gd name="T5" fmla="*/ 156 h 326"/>
                    <a:gd name="T6" fmla="*/ 196 w 211"/>
                    <a:gd name="T7" fmla="*/ 191 h 326"/>
                    <a:gd name="T8" fmla="*/ 202 w 211"/>
                    <a:gd name="T9" fmla="*/ 229 h 326"/>
                    <a:gd name="T10" fmla="*/ 195 w 211"/>
                    <a:gd name="T11" fmla="*/ 299 h 326"/>
                    <a:gd name="T12" fmla="*/ 165 w 211"/>
                    <a:gd name="T13" fmla="*/ 326 h 326"/>
                    <a:gd name="T14" fmla="*/ 141 w 211"/>
                    <a:gd name="T15" fmla="*/ 312 h 326"/>
                    <a:gd name="T16" fmla="*/ 131 w 211"/>
                    <a:gd name="T17" fmla="*/ 285 h 326"/>
                    <a:gd name="T18" fmla="*/ 115 w 211"/>
                    <a:gd name="T19" fmla="*/ 191 h 326"/>
                    <a:gd name="T20" fmla="*/ 62 w 211"/>
                    <a:gd name="T21" fmla="*/ 114 h 326"/>
                    <a:gd name="T22" fmla="*/ 16 w 211"/>
                    <a:gd name="T23" fmla="*/ 89 h 326"/>
                    <a:gd name="T24" fmla="*/ 7 w 211"/>
                    <a:gd name="T25" fmla="*/ 37 h 326"/>
                    <a:gd name="T26" fmla="*/ 46 w 211"/>
                    <a:gd name="T27" fmla="*/ 0 h 326"/>
                    <a:gd name="T28" fmla="*/ 87 w 211"/>
                    <a:gd name="T29" fmla="*/ 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 h="326">
                      <a:moveTo>
                        <a:pt x="87" y="6"/>
                      </a:moveTo>
                      <a:cubicBezTo>
                        <a:pt x="122" y="5"/>
                        <a:pt x="154" y="38"/>
                        <a:pt x="151" y="73"/>
                      </a:cubicBezTo>
                      <a:cubicBezTo>
                        <a:pt x="186" y="82"/>
                        <a:pt x="211" y="120"/>
                        <a:pt x="204" y="156"/>
                      </a:cubicBezTo>
                      <a:cubicBezTo>
                        <a:pt x="202" y="168"/>
                        <a:pt x="197" y="179"/>
                        <a:pt x="196" y="191"/>
                      </a:cubicBezTo>
                      <a:cubicBezTo>
                        <a:pt x="195" y="204"/>
                        <a:pt x="200" y="217"/>
                        <a:pt x="202" y="229"/>
                      </a:cubicBezTo>
                      <a:cubicBezTo>
                        <a:pt x="207" y="253"/>
                        <a:pt x="204" y="277"/>
                        <a:pt x="195" y="299"/>
                      </a:cubicBezTo>
                      <a:cubicBezTo>
                        <a:pt x="190" y="312"/>
                        <a:pt x="180" y="326"/>
                        <a:pt x="165" y="326"/>
                      </a:cubicBezTo>
                      <a:cubicBezTo>
                        <a:pt x="156" y="326"/>
                        <a:pt x="147" y="320"/>
                        <a:pt x="141" y="312"/>
                      </a:cubicBezTo>
                      <a:cubicBezTo>
                        <a:pt x="136" y="304"/>
                        <a:pt x="133" y="294"/>
                        <a:pt x="131" y="285"/>
                      </a:cubicBezTo>
                      <a:cubicBezTo>
                        <a:pt x="125" y="253"/>
                        <a:pt x="123" y="221"/>
                        <a:pt x="115" y="191"/>
                      </a:cubicBezTo>
                      <a:cubicBezTo>
                        <a:pt x="106" y="160"/>
                        <a:pt x="90" y="130"/>
                        <a:pt x="62" y="114"/>
                      </a:cubicBezTo>
                      <a:cubicBezTo>
                        <a:pt x="47" y="105"/>
                        <a:pt x="28" y="101"/>
                        <a:pt x="16" y="89"/>
                      </a:cubicBezTo>
                      <a:cubicBezTo>
                        <a:pt x="3" y="75"/>
                        <a:pt x="0" y="54"/>
                        <a:pt x="7" y="37"/>
                      </a:cubicBezTo>
                      <a:cubicBezTo>
                        <a:pt x="14" y="20"/>
                        <a:pt x="29" y="7"/>
                        <a:pt x="46" y="0"/>
                      </a:cubicBezTo>
                      <a:cubicBezTo>
                        <a:pt x="87" y="6"/>
                        <a:pt x="87" y="6"/>
                        <a:pt x="87" y="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1" name="Freeform 64"/>
                <p:cNvSpPr/>
                <p:nvPr/>
              </p:nvSpPr>
              <p:spPr bwMode="auto">
                <a:xfrm>
                  <a:off x="2002" y="919"/>
                  <a:ext cx="617" cy="523"/>
                </a:xfrm>
                <a:custGeom>
                  <a:avLst/>
                  <a:gdLst>
                    <a:gd name="T0" fmla="*/ 5 w 260"/>
                    <a:gd name="T1" fmla="*/ 109 h 220"/>
                    <a:gd name="T2" fmla="*/ 32 w 260"/>
                    <a:gd name="T3" fmla="*/ 77 h 220"/>
                    <a:gd name="T4" fmla="*/ 74 w 260"/>
                    <a:gd name="T5" fmla="*/ 61 h 220"/>
                    <a:gd name="T6" fmla="*/ 101 w 260"/>
                    <a:gd name="T7" fmla="*/ 33 h 220"/>
                    <a:gd name="T8" fmla="*/ 190 w 260"/>
                    <a:gd name="T9" fmla="*/ 9 h 220"/>
                    <a:gd name="T10" fmla="*/ 255 w 260"/>
                    <a:gd name="T11" fmla="*/ 75 h 220"/>
                    <a:gd name="T12" fmla="*/ 240 w 260"/>
                    <a:gd name="T13" fmla="*/ 135 h 220"/>
                    <a:gd name="T14" fmla="*/ 167 w 260"/>
                    <a:gd name="T15" fmla="*/ 143 h 220"/>
                    <a:gd name="T16" fmla="*/ 94 w 260"/>
                    <a:gd name="T17" fmla="*/ 147 h 220"/>
                    <a:gd name="T18" fmla="*/ 66 w 260"/>
                    <a:gd name="T19" fmla="*/ 183 h 220"/>
                    <a:gd name="T20" fmla="*/ 35 w 260"/>
                    <a:gd name="T21" fmla="*/ 215 h 220"/>
                    <a:gd name="T22" fmla="*/ 0 w 260"/>
                    <a:gd name="T23" fmla="*/ 19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20">
                      <a:moveTo>
                        <a:pt x="5" y="109"/>
                      </a:moveTo>
                      <a:cubicBezTo>
                        <a:pt x="4" y="94"/>
                        <a:pt x="18" y="82"/>
                        <a:pt x="32" y="77"/>
                      </a:cubicBezTo>
                      <a:cubicBezTo>
                        <a:pt x="46" y="71"/>
                        <a:pt x="61" y="69"/>
                        <a:pt x="74" y="61"/>
                      </a:cubicBezTo>
                      <a:cubicBezTo>
                        <a:pt x="85" y="54"/>
                        <a:pt x="92" y="42"/>
                        <a:pt x="101" y="33"/>
                      </a:cubicBezTo>
                      <a:cubicBezTo>
                        <a:pt x="124" y="10"/>
                        <a:pt x="159" y="0"/>
                        <a:pt x="190" y="9"/>
                      </a:cubicBezTo>
                      <a:cubicBezTo>
                        <a:pt x="222" y="17"/>
                        <a:pt x="247" y="43"/>
                        <a:pt x="255" y="75"/>
                      </a:cubicBezTo>
                      <a:cubicBezTo>
                        <a:pt x="260" y="96"/>
                        <a:pt x="257" y="121"/>
                        <a:pt x="240" y="135"/>
                      </a:cubicBezTo>
                      <a:cubicBezTo>
                        <a:pt x="221" y="151"/>
                        <a:pt x="192" y="148"/>
                        <a:pt x="167" y="143"/>
                      </a:cubicBezTo>
                      <a:cubicBezTo>
                        <a:pt x="142" y="138"/>
                        <a:pt x="114" y="133"/>
                        <a:pt x="94" y="147"/>
                      </a:cubicBezTo>
                      <a:cubicBezTo>
                        <a:pt x="81" y="156"/>
                        <a:pt x="74" y="170"/>
                        <a:pt x="66" y="183"/>
                      </a:cubicBezTo>
                      <a:cubicBezTo>
                        <a:pt x="59" y="197"/>
                        <a:pt x="49" y="210"/>
                        <a:pt x="35" y="215"/>
                      </a:cubicBezTo>
                      <a:cubicBezTo>
                        <a:pt x="20" y="220"/>
                        <a:pt x="1" y="212"/>
                        <a:pt x="0" y="19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2" name="Freeform 65"/>
                <p:cNvSpPr/>
                <p:nvPr/>
              </p:nvSpPr>
              <p:spPr bwMode="auto">
                <a:xfrm>
                  <a:off x="2099" y="1092"/>
                  <a:ext cx="553" cy="1099"/>
                </a:xfrm>
                <a:custGeom>
                  <a:avLst/>
                  <a:gdLst>
                    <a:gd name="T0" fmla="*/ 23 w 233"/>
                    <a:gd name="T1" fmla="*/ 39 h 462"/>
                    <a:gd name="T2" fmla="*/ 0 w 233"/>
                    <a:gd name="T3" fmla="*/ 64 h 462"/>
                    <a:gd name="T4" fmla="*/ 15 w 233"/>
                    <a:gd name="T5" fmla="*/ 400 h 462"/>
                    <a:gd name="T6" fmla="*/ 116 w 233"/>
                    <a:gd name="T7" fmla="*/ 461 h 462"/>
                    <a:gd name="T8" fmla="*/ 161 w 233"/>
                    <a:gd name="T9" fmla="*/ 401 h 462"/>
                    <a:gd name="T10" fmla="*/ 162 w 233"/>
                    <a:gd name="T11" fmla="*/ 315 h 462"/>
                    <a:gd name="T12" fmla="*/ 227 w 233"/>
                    <a:gd name="T13" fmla="*/ 235 h 462"/>
                    <a:gd name="T14" fmla="*/ 228 w 233"/>
                    <a:gd name="T15" fmla="*/ 95 h 462"/>
                    <a:gd name="T16" fmla="*/ 154 w 233"/>
                    <a:gd name="T17" fmla="*/ 5 h 462"/>
                    <a:gd name="T18" fmla="*/ 23 w 233"/>
                    <a:gd name="T19" fmla="*/ 3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462">
                      <a:moveTo>
                        <a:pt x="23" y="39"/>
                      </a:moveTo>
                      <a:cubicBezTo>
                        <a:pt x="10" y="40"/>
                        <a:pt x="0" y="51"/>
                        <a:pt x="0" y="64"/>
                      </a:cubicBezTo>
                      <a:cubicBezTo>
                        <a:pt x="15" y="400"/>
                        <a:pt x="15" y="400"/>
                        <a:pt x="15" y="400"/>
                      </a:cubicBezTo>
                      <a:cubicBezTo>
                        <a:pt x="16" y="440"/>
                        <a:pt x="74" y="462"/>
                        <a:pt x="116" y="461"/>
                      </a:cubicBezTo>
                      <a:cubicBezTo>
                        <a:pt x="159" y="460"/>
                        <a:pt x="161" y="439"/>
                        <a:pt x="161" y="401"/>
                      </a:cubicBezTo>
                      <a:cubicBezTo>
                        <a:pt x="162" y="338"/>
                        <a:pt x="162" y="314"/>
                        <a:pt x="162" y="315"/>
                      </a:cubicBezTo>
                      <a:cubicBezTo>
                        <a:pt x="162" y="315"/>
                        <a:pt x="216" y="306"/>
                        <a:pt x="227" y="235"/>
                      </a:cubicBezTo>
                      <a:cubicBezTo>
                        <a:pt x="233" y="200"/>
                        <a:pt x="231" y="142"/>
                        <a:pt x="228" y="95"/>
                      </a:cubicBezTo>
                      <a:cubicBezTo>
                        <a:pt x="225" y="52"/>
                        <a:pt x="197" y="0"/>
                        <a:pt x="154" y="5"/>
                      </a:cubicBezTo>
                      <a:lnTo>
                        <a:pt x="23" y="39"/>
                      </a:lnTo>
                      <a:close/>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3" name="Freeform 66"/>
                <p:cNvSpPr/>
                <p:nvPr/>
              </p:nvSpPr>
              <p:spPr bwMode="auto">
                <a:xfrm>
                  <a:off x="2567" y="1404"/>
                  <a:ext cx="45" cy="43"/>
                </a:xfrm>
                <a:custGeom>
                  <a:avLst/>
                  <a:gdLst>
                    <a:gd name="T0" fmla="*/ 19 w 19"/>
                    <a:gd name="T1" fmla="*/ 8 h 18"/>
                    <a:gd name="T2" fmla="*/ 10 w 19"/>
                    <a:gd name="T3" fmla="*/ 17 h 18"/>
                    <a:gd name="T4" fmla="*/ 0 w 19"/>
                    <a:gd name="T5" fmla="*/ 9 h 18"/>
                    <a:gd name="T6" fmla="*/ 9 w 19"/>
                    <a:gd name="T7" fmla="*/ 0 h 18"/>
                    <a:gd name="T8" fmla="*/ 19 w 19"/>
                    <a:gd name="T9" fmla="*/ 8 h 18"/>
                  </a:gdLst>
                  <a:ahLst/>
                  <a:cxnLst>
                    <a:cxn ang="0">
                      <a:pos x="T0" y="T1"/>
                    </a:cxn>
                    <a:cxn ang="0">
                      <a:pos x="T2" y="T3"/>
                    </a:cxn>
                    <a:cxn ang="0">
                      <a:pos x="T4" y="T5"/>
                    </a:cxn>
                    <a:cxn ang="0">
                      <a:pos x="T6" y="T7"/>
                    </a:cxn>
                    <a:cxn ang="0">
                      <a:pos x="T8" y="T9"/>
                    </a:cxn>
                  </a:cxnLst>
                  <a:rect l="0" t="0" r="r" b="b"/>
                  <a:pathLst>
                    <a:path w="19" h="18">
                      <a:moveTo>
                        <a:pt x="19" y="8"/>
                      </a:moveTo>
                      <a:cubicBezTo>
                        <a:pt x="19" y="13"/>
                        <a:pt x="15" y="17"/>
                        <a:pt x="10" y="17"/>
                      </a:cubicBezTo>
                      <a:cubicBezTo>
                        <a:pt x="5" y="18"/>
                        <a:pt x="1" y="14"/>
                        <a:pt x="0" y="9"/>
                      </a:cubicBezTo>
                      <a:cubicBezTo>
                        <a:pt x="0" y="4"/>
                        <a:pt x="4" y="0"/>
                        <a:pt x="9" y="0"/>
                      </a:cubicBezTo>
                      <a:cubicBezTo>
                        <a:pt x="14" y="0"/>
                        <a:pt x="18" y="3"/>
                        <a:pt x="19"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4" name="Freeform 67"/>
                <p:cNvSpPr/>
                <p:nvPr/>
              </p:nvSpPr>
              <p:spPr bwMode="auto">
                <a:xfrm>
                  <a:off x="2524" y="1366"/>
                  <a:ext cx="88" cy="26"/>
                </a:xfrm>
                <a:custGeom>
                  <a:avLst/>
                  <a:gdLst>
                    <a:gd name="T0" fmla="*/ 36 w 37"/>
                    <a:gd name="T1" fmla="*/ 10 h 11"/>
                    <a:gd name="T2" fmla="*/ 19 w 37"/>
                    <a:gd name="T3" fmla="*/ 6 h 11"/>
                    <a:gd name="T4" fmla="*/ 1 w 37"/>
                    <a:gd name="T5" fmla="*/ 10 h 11"/>
                    <a:gd name="T6" fmla="*/ 4 w 37"/>
                    <a:gd name="T7" fmla="*/ 5 h 11"/>
                    <a:gd name="T8" fmla="*/ 19 w 37"/>
                    <a:gd name="T9" fmla="*/ 0 h 11"/>
                    <a:gd name="T10" fmla="*/ 33 w 37"/>
                    <a:gd name="T11" fmla="*/ 5 h 11"/>
                    <a:gd name="T12" fmla="*/ 36 w 37"/>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37" h="11">
                      <a:moveTo>
                        <a:pt x="36" y="10"/>
                      </a:moveTo>
                      <a:cubicBezTo>
                        <a:pt x="35" y="11"/>
                        <a:pt x="28" y="6"/>
                        <a:pt x="19" y="6"/>
                      </a:cubicBezTo>
                      <a:cubicBezTo>
                        <a:pt x="9" y="6"/>
                        <a:pt x="2" y="11"/>
                        <a:pt x="1" y="10"/>
                      </a:cubicBezTo>
                      <a:cubicBezTo>
                        <a:pt x="0" y="9"/>
                        <a:pt x="1" y="7"/>
                        <a:pt x="4" y="5"/>
                      </a:cubicBezTo>
                      <a:cubicBezTo>
                        <a:pt x="7" y="3"/>
                        <a:pt x="13" y="0"/>
                        <a:pt x="19" y="0"/>
                      </a:cubicBezTo>
                      <a:cubicBezTo>
                        <a:pt x="25" y="0"/>
                        <a:pt x="30" y="3"/>
                        <a:pt x="33" y="5"/>
                      </a:cubicBezTo>
                      <a:cubicBezTo>
                        <a:pt x="36" y="7"/>
                        <a:pt x="37" y="9"/>
                        <a:pt x="36"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5" name="Freeform 68"/>
                <p:cNvSpPr/>
                <p:nvPr/>
              </p:nvSpPr>
              <p:spPr bwMode="auto">
                <a:xfrm>
                  <a:off x="2343" y="1404"/>
                  <a:ext cx="46" cy="43"/>
                </a:xfrm>
                <a:custGeom>
                  <a:avLst/>
                  <a:gdLst>
                    <a:gd name="T0" fmla="*/ 19 w 19"/>
                    <a:gd name="T1" fmla="*/ 8 h 18"/>
                    <a:gd name="T2" fmla="*/ 10 w 19"/>
                    <a:gd name="T3" fmla="*/ 17 h 18"/>
                    <a:gd name="T4" fmla="*/ 1 w 19"/>
                    <a:gd name="T5" fmla="*/ 9 h 18"/>
                    <a:gd name="T6" fmla="*/ 9 w 19"/>
                    <a:gd name="T7" fmla="*/ 0 h 18"/>
                    <a:gd name="T8" fmla="*/ 19 w 19"/>
                    <a:gd name="T9" fmla="*/ 8 h 18"/>
                  </a:gdLst>
                  <a:ahLst/>
                  <a:cxnLst>
                    <a:cxn ang="0">
                      <a:pos x="T0" y="T1"/>
                    </a:cxn>
                    <a:cxn ang="0">
                      <a:pos x="T2" y="T3"/>
                    </a:cxn>
                    <a:cxn ang="0">
                      <a:pos x="T4" y="T5"/>
                    </a:cxn>
                    <a:cxn ang="0">
                      <a:pos x="T6" y="T7"/>
                    </a:cxn>
                    <a:cxn ang="0">
                      <a:pos x="T8" y="T9"/>
                    </a:cxn>
                  </a:cxnLst>
                  <a:rect l="0" t="0" r="r" b="b"/>
                  <a:pathLst>
                    <a:path w="19" h="18">
                      <a:moveTo>
                        <a:pt x="19" y="8"/>
                      </a:moveTo>
                      <a:cubicBezTo>
                        <a:pt x="19" y="13"/>
                        <a:pt x="15" y="17"/>
                        <a:pt x="10" y="17"/>
                      </a:cubicBezTo>
                      <a:cubicBezTo>
                        <a:pt x="5" y="18"/>
                        <a:pt x="1" y="14"/>
                        <a:pt x="1" y="9"/>
                      </a:cubicBezTo>
                      <a:cubicBezTo>
                        <a:pt x="0" y="4"/>
                        <a:pt x="4" y="0"/>
                        <a:pt x="9" y="0"/>
                      </a:cubicBezTo>
                      <a:cubicBezTo>
                        <a:pt x="14" y="0"/>
                        <a:pt x="19" y="3"/>
                        <a:pt x="19"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6" name="Freeform 69"/>
                <p:cNvSpPr/>
                <p:nvPr/>
              </p:nvSpPr>
              <p:spPr bwMode="auto">
                <a:xfrm>
                  <a:off x="2296" y="1371"/>
                  <a:ext cx="88" cy="26"/>
                </a:xfrm>
                <a:custGeom>
                  <a:avLst/>
                  <a:gdLst>
                    <a:gd name="T0" fmla="*/ 36 w 37"/>
                    <a:gd name="T1" fmla="*/ 10 h 11"/>
                    <a:gd name="T2" fmla="*/ 19 w 37"/>
                    <a:gd name="T3" fmla="*/ 6 h 11"/>
                    <a:gd name="T4" fmla="*/ 1 w 37"/>
                    <a:gd name="T5" fmla="*/ 10 h 11"/>
                    <a:gd name="T6" fmla="*/ 4 w 37"/>
                    <a:gd name="T7" fmla="*/ 5 h 11"/>
                    <a:gd name="T8" fmla="*/ 19 w 37"/>
                    <a:gd name="T9" fmla="*/ 0 h 11"/>
                    <a:gd name="T10" fmla="*/ 33 w 37"/>
                    <a:gd name="T11" fmla="*/ 5 h 11"/>
                    <a:gd name="T12" fmla="*/ 36 w 37"/>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37" h="11">
                      <a:moveTo>
                        <a:pt x="36" y="10"/>
                      </a:moveTo>
                      <a:cubicBezTo>
                        <a:pt x="35" y="11"/>
                        <a:pt x="28" y="6"/>
                        <a:pt x="19" y="6"/>
                      </a:cubicBezTo>
                      <a:cubicBezTo>
                        <a:pt x="9" y="6"/>
                        <a:pt x="2" y="11"/>
                        <a:pt x="1" y="10"/>
                      </a:cubicBezTo>
                      <a:cubicBezTo>
                        <a:pt x="0" y="9"/>
                        <a:pt x="1" y="7"/>
                        <a:pt x="4" y="5"/>
                      </a:cubicBezTo>
                      <a:cubicBezTo>
                        <a:pt x="7" y="3"/>
                        <a:pt x="13" y="0"/>
                        <a:pt x="19" y="0"/>
                      </a:cubicBezTo>
                      <a:cubicBezTo>
                        <a:pt x="25" y="0"/>
                        <a:pt x="30" y="3"/>
                        <a:pt x="33" y="5"/>
                      </a:cubicBezTo>
                      <a:cubicBezTo>
                        <a:pt x="36" y="7"/>
                        <a:pt x="37" y="9"/>
                        <a:pt x="36" y="1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7" name="Freeform 70"/>
                <p:cNvSpPr/>
                <p:nvPr/>
              </p:nvSpPr>
              <p:spPr bwMode="auto">
                <a:xfrm>
                  <a:off x="2453" y="1371"/>
                  <a:ext cx="76" cy="197"/>
                </a:xfrm>
                <a:custGeom>
                  <a:avLst/>
                  <a:gdLst>
                    <a:gd name="T0" fmla="*/ 6 w 32"/>
                    <a:gd name="T1" fmla="*/ 82 h 83"/>
                    <a:gd name="T2" fmla="*/ 22 w 32"/>
                    <a:gd name="T3" fmla="*/ 79 h 83"/>
                    <a:gd name="T4" fmla="*/ 27 w 32"/>
                    <a:gd name="T5" fmla="*/ 77 h 83"/>
                    <a:gd name="T6" fmla="*/ 25 w 32"/>
                    <a:gd name="T7" fmla="*/ 69 h 83"/>
                    <a:gd name="T8" fmla="*/ 18 w 32"/>
                    <a:gd name="T9" fmla="*/ 51 h 83"/>
                    <a:gd name="T10" fmla="*/ 1 w 32"/>
                    <a:gd name="T11" fmla="*/ 1 h 83"/>
                    <a:gd name="T12" fmla="*/ 22 w 32"/>
                    <a:gd name="T13" fmla="*/ 49 h 83"/>
                    <a:gd name="T14" fmla="*/ 29 w 32"/>
                    <a:gd name="T15" fmla="*/ 68 h 83"/>
                    <a:gd name="T16" fmla="*/ 30 w 32"/>
                    <a:gd name="T17" fmla="*/ 78 h 83"/>
                    <a:gd name="T18" fmla="*/ 26 w 32"/>
                    <a:gd name="T19" fmla="*/ 82 h 83"/>
                    <a:gd name="T20" fmla="*/ 22 w 32"/>
                    <a:gd name="T21" fmla="*/ 82 h 83"/>
                    <a:gd name="T22" fmla="*/ 6 w 32"/>
                    <a:gd name="T2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83">
                      <a:moveTo>
                        <a:pt x="6" y="82"/>
                      </a:moveTo>
                      <a:cubicBezTo>
                        <a:pt x="6" y="82"/>
                        <a:pt x="12" y="81"/>
                        <a:pt x="22" y="79"/>
                      </a:cubicBezTo>
                      <a:cubicBezTo>
                        <a:pt x="24" y="79"/>
                        <a:pt x="27" y="79"/>
                        <a:pt x="27" y="77"/>
                      </a:cubicBezTo>
                      <a:cubicBezTo>
                        <a:pt x="28" y="75"/>
                        <a:pt x="27" y="72"/>
                        <a:pt x="25" y="69"/>
                      </a:cubicBezTo>
                      <a:cubicBezTo>
                        <a:pt x="23" y="63"/>
                        <a:pt x="21" y="57"/>
                        <a:pt x="18" y="51"/>
                      </a:cubicBezTo>
                      <a:cubicBezTo>
                        <a:pt x="8" y="24"/>
                        <a:pt x="0" y="1"/>
                        <a:pt x="1" y="1"/>
                      </a:cubicBezTo>
                      <a:cubicBezTo>
                        <a:pt x="2" y="0"/>
                        <a:pt x="12" y="22"/>
                        <a:pt x="22" y="49"/>
                      </a:cubicBezTo>
                      <a:cubicBezTo>
                        <a:pt x="24" y="56"/>
                        <a:pt x="27" y="62"/>
                        <a:pt x="29" y="68"/>
                      </a:cubicBezTo>
                      <a:cubicBezTo>
                        <a:pt x="30" y="71"/>
                        <a:pt x="32" y="74"/>
                        <a:pt x="30" y="78"/>
                      </a:cubicBezTo>
                      <a:cubicBezTo>
                        <a:pt x="30" y="80"/>
                        <a:pt x="28" y="81"/>
                        <a:pt x="26" y="82"/>
                      </a:cubicBezTo>
                      <a:cubicBezTo>
                        <a:pt x="25" y="82"/>
                        <a:pt x="23" y="82"/>
                        <a:pt x="22" y="82"/>
                      </a:cubicBezTo>
                      <a:cubicBezTo>
                        <a:pt x="12" y="83"/>
                        <a:pt x="6" y="83"/>
                        <a:pt x="6" y="8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71"/>
                <p:cNvSpPr/>
                <p:nvPr/>
              </p:nvSpPr>
              <p:spPr bwMode="auto">
                <a:xfrm>
                  <a:off x="2258" y="1782"/>
                  <a:ext cx="225" cy="114"/>
                </a:xfrm>
                <a:custGeom>
                  <a:avLst/>
                  <a:gdLst>
                    <a:gd name="T0" fmla="*/ 95 w 95"/>
                    <a:gd name="T1" fmla="*/ 25 h 48"/>
                    <a:gd name="T2" fmla="*/ 0 w 95"/>
                    <a:gd name="T3" fmla="*/ 0 h 48"/>
                    <a:gd name="T4" fmla="*/ 94 w 95"/>
                    <a:gd name="T5" fmla="*/ 41 h 48"/>
                    <a:gd name="T6" fmla="*/ 95 w 95"/>
                    <a:gd name="T7" fmla="*/ 25 h 48"/>
                  </a:gdLst>
                  <a:ahLst/>
                  <a:cxnLst>
                    <a:cxn ang="0">
                      <a:pos x="T0" y="T1"/>
                    </a:cxn>
                    <a:cxn ang="0">
                      <a:pos x="T2" y="T3"/>
                    </a:cxn>
                    <a:cxn ang="0">
                      <a:pos x="T4" y="T5"/>
                    </a:cxn>
                    <a:cxn ang="0">
                      <a:pos x="T6" y="T7"/>
                    </a:cxn>
                  </a:cxnLst>
                  <a:rect l="0" t="0" r="r" b="b"/>
                  <a:pathLst>
                    <a:path w="95" h="48">
                      <a:moveTo>
                        <a:pt x="95" y="25"/>
                      </a:moveTo>
                      <a:cubicBezTo>
                        <a:pt x="95" y="25"/>
                        <a:pt x="47" y="28"/>
                        <a:pt x="0" y="0"/>
                      </a:cubicBezTo>
                      <a:cubicBezTo>
                        <a:pt x="0" y="0"/>
                        <a:pt x="23" y="48"/>
                        <a:pt x="94" y="41"/>
                      </a:cubicBezTo>
                      <a:lnTo>
                        <a:pt x="95" y="25"/>
                      </a:ln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9" name="Freeform 72"/>
                <p:cNvSpPr/>
                <p:nvPr/>
              </p:nvSpPr>
              <p:spPr bwMode="auto">
                <a:xfrm>
                  <a:off x="2386" y="1606"/>
                  <a:ext cx="74" cy="52"/>
                </a:xfrm>
                <a:custGeom>
                  <a:avLst/>
                  <a:gdLst>
                    <a:gd name="T0" fmla="*/ 30 w 31"/>
                    <a:gd name="T1" fmla="*/ 7 h 22"/>
                    <a:gd name="T2" fmla="*/ 14 w 31"/>
                    <a:gd name="T3" fmla="*/ 0 h 22"/>
                    <a:gd name="T4" fmla="*/ 3 w 31"/>
                    <a:gd name="T5" fmla="*/ 6 h 22"/>
                    <a:gd name="T6" fmla="*/ 2 w 31"/>
                    <a:gd name="T7" fmla="*/ 18 h 22"/>
                    <a:gd name="T8" fmla="*/ 15 w 31"/>
                    <a:gd name="T9" fmla="*/ 21 h 22"/>
                    <a:gd name="T10" fmla="*/ 28 w 31"/>
                    <a:gd name="T11" fmla="*/ 14 h 22"/>
                    <a:gd name="T12" fmla="*/ 30 w 31"/>
                    <a:gd name="T13" fmla="*/ 11 h 22"/>
                    <a:gd name="T14" fmla="*/ 30 w 31"/>
                    <a:gd name="T15" fmla="*/ 7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2">
                      <a:moveTo>
                        <a:pt x="30" y="7"/>
                      </a:moveTo>
                      <a:cubicBezTo>
                        <a:pt x="26" y="2"/>
                        <a:pt x="20" y="0"/>
                        <a:pt x="14" y="0"/>
                      </a:cubicBezTo>
                      <a:cubicBezTo>
                        <a:pt x="10" y="1"/>
                        <a:pt x="6" y="3"/>
                        <a:pt x="3" y="6"/>
                      </a:cubicBezTo>
                      <a:cubicBezTo>
                        <a:pt x="0" y="10"/>
                        <a:pt x="0" y="15"/>
                        <a:pt x="2" y="18"/>
                      </a:cubicBezTo>
                      <a:cubicBezTo>
                        <a:pt x="5" y="22"/>
                        <a:pt x="10" y="22"/>
                        <a:pt x="15" y="21"/>
                      </a:cubicBezTo>
                      <a:cubicBezTo>
                        <a:pt x="20" y="20"/>
                        <a:pt x="24" y="17"/>
                        <a:pt x="28" y="14"/>
                      </a:cubicBezTo>
                      <a:cubicBezTo>
                        <a:pt x="29" y="13"/>
                        <a:pt x="30" y="12"/>
                        <a:pt x="30" y="11"/>
                      </a:cubicBezTo>
                      <a:cubicBezTo>
                        <a:pt x="31" y="10"/>
                        <a:pt x="31" y="8"/>
                        <a:pt x="30" y="7"/>
                      </a:cubicBezTo>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0" name="Freeform 73"/>
                <p:cNvSpPr/>
                <p:nvPr/>
              </p:nvSpPr>
              <p:spPr bwMode="auto">
                <a:xfrm>
                  <a:off x="2393" y="1582"/>
                  <a:ext cx="81" cy="67"/>
                </a:xfrm>
                <a:custGeom>
                  <a:avLst/>
                  <a:gdLst>
                    <a:gd name="T0" fmla="*/ 2 w 34"/>
                    <a:gd name="T1" fmla="*/ 0 h 28"/>
                    <a:gd name="T2" fmla="*/ 13 w 34"/>
                    <a:gd name="T3" fmla="*/ 18 h 28"/>
                    <a:gd name="T4" fmla="*/ 33 w 34"/>
                    <a:gd name="T5" fmla="*/ 26 h 28"/>
                    <a:gd name="T6" fmla="*/ 26 w 34"/>
                    <a:gd name="T7" fmla="*/ 28 h 28"/>
                    <a:gd name="T8" fmla="*/ 9 w 34"/>
                    <a:gd name="T9" fmla="*/ 22 h 28"/>
                    <a:gd name="T10" fmla="*/ 1 w 34"/>
                    <a:gd name="T11" fmla="*/ 7 h 28"/>
                    <a:gd name="T12" fmla="*/ 2 w 3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4" h="28">
                      <a:moveTo>
                        <a:pt x="2" y="0"/>
                      </a:moveTo>
                      <a:cubicBezTo>
                        <a:pt x="4" y="0"/>
                        <a:pt x="4" y="11"/>
                        <a:pt x="13" y="18"/>
                      </a:cubicBezTo>
                      <a:cubicBezTo>
                        <a:pt x="22" y="26"/>
                        <a:pt x="33" y="24"/>
                        <a:pt x="33" y="26"/>
                      </a:cubicBezTo>
                      <a:cubicBezTo>
                        <a:pt x="34" y="26"/>
                        <a:pt x="31" y="28"/>
                        <a:pt x="26" y="28"/>
                      </a:cubicBezTo>
                      <a:cubicBezTo>
                        <a:pt x="21" y="28"/>
                        <a:pt x="15" y="27"/>
                        <a:pt x="9" y="22"/>
                      </a:cubicBezTo>
                      <a:cubicBezTo>
                        <a:pt x="4" y="18"/>
                        <a:pt x="1" y="11"/>
                        <a:pt x="1" y="7"/>
                      </a:cubicBezTo>
                      <a:cubicBezTo>
                        <a:pt x="0" y="3"/>
                        <a:pt x="2" y="0"/>
                        <a:pt x="2"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74"/>
                <p:cNvSpPr/>
                <p:nvPr/>
              </p:nvSpPr>
              <p:spPr bwMode="auto">
                <a:xfrm>
                  <a:off x="2286" y="1335"/>
                  <a:ext cx="107" cy="36"/>
                </a:xfrm>
                <a:custGeom>
                  <a:avLst/>
                  <a:gdLst>
                    <a:gd name="T0" fmla="*/ 45 w 45"/>
                    <a:gd name="T1" fmla="*/ 8 h 15"/>
                    <a:gd name="T2" fmla="*/ 23 w 45"/>
                    <a:gd name="T3" fmla="*/ 11 h 15"/>
                    <a:gd name="T4" fmla="*/ 0 w 45"/>
                    <a:gd name="T5" fmla="*/ 13 h 15"/>
                    <a:gd name="T6" fmla="*/ 5 w 45"/>
                    <a:gd name="T7" fmla="*/ 7 h 15"/>
                    <a:gd name="T8" fmla="*/ 21 w 45"/>
                    <a:gd name="T9" fmla="*/ 1 h 15"/>
                    <a:gd name="T10" fmla="*/ 39 w 45"/>
                    <a:gd name="T11" fmla="*/ 3 h 15"/>
                    <a:gd name="T12" fmla="*/ 45 w 45"/>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45" h="15">
                      <a:moveTo>
                        <a:pt x="45" y="8"/>
                      </a:moveTo>
                      <a:cubicBezTo>
                        <a:pt x="44" y="10"/>
                        <a:pt x="34" y="9"/>
                        <a:pt x="23" y="11"/>
                      </a:cubicBezTo>
                      <a:cubicBezTo>
                        <a:pt x="11" y="12"/>
                        <a:pt x="2" y="15"/>
                        <a:pt x="0" y="13"/>
                      </a:cubicBezTo>
                      <a:cubicBezTo>
                        <a:pt x="0" y="12"/>
                        <a:pt x="1" y="9"/>
                        <a:pt x="5" y="7"/>
                      </a:cubicBezTo>
                      <a:cubicBezTo>
                        <a:pt x="9" y="4"/>
                        <a:pt x="15" y="2"/>
                        <a:pt x="21" y="1"/>
                      </a:cubicBezTo>
                      <a:cubicBezTo>
                        <a:pt x="28" y="0"/>
                        <a:pt x="35" y="1"/>
                        <a:pt x="39" y="3"/>
                      </a:cubicBezTo>
                      <a:cubicBezTo>
                        <a:pt x="43" y="4"/>
                        <a:pt x="45" y="7"/>
                        <a:pt x="45" y="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2" name="Freeform 75"/>
                <p:cNvSpPr/>
                <p:nvPr/>
              </p:nvSpPr>
              <p:spPr bwMode="auto">
                <a:xfrm>
                  <a:off x="2521" y="1297"/>
                  <a:ext cx="81" cy="31"/>
                </a:xfrm>
                <a:custGeom>
                  <a:avLst/>
                  <a:gdLst>
                    <a:gd name="T0" fmla="*/ 34 w 34"/>
                    <a:gd name="T1" fmla="*/ 11 h 13"/>
                    <a:gd name="T2" fmla="*/ 17 w 34"/>
                    <a:gd name="T3" fmla="*/ 10 h 13"/>
                    <a:gd name="T4" fmla="*/ 1 w 34"/>
                    <a:gd name="T5" fmla="*/ 10 h 13"/>
                    <a:gd name="T6" fmla="*/ 4 w 34"/>
                    <a:gd name="T7" fmla="*/ 4 h 13"/>
                    <a:gd name="T8" fmla="*/ 17 w 34"/>
                    <a:gd name="T9" fmla="*/ 1 h 13"/>
                    <a:gd name="T10" fmla="*/ 31 w 34"/>
                    <a:gd name="T11" fmla="*/ 5 h 13"/>
                    <a:gd name="T12" fmla="*/ 34 w 34"/>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34" h="13">
                      <a:moveTo>
                        <a:pt x="34" y="11"/>
                      </a:moveTo>
                      <a:cubicBezTo>
                        <a:pt x="32" y="13"/>
                        <a:pt x="25" y="11"/>
                        <a:pt x="17" y="10"/>
                      </a:cubicBezTo>
                      <a:cubicBezTo>
                        <a:pt x="9" y="10"/>
                        <a:pt x="2" y="12"/>
                        <a:pt x="1" y="10"/>
                      </a:cubicBezTo>
                      <a:cubicBezTo>
                        <a:pt x="0" y="9"/>
                        <a:pt x="1" y="6"/>
                        <a:pt x="4" y="4"/>
                      </a:cubicBezTo>
                      <a:cubicBezTo>
                        <a:pt x="7" y="2"/>
                        <a:pt x="12" y="0"/>
                        <a:pt x="17" y="1"/>
                      </a:cubicBezTo>
                      <a:cubicBezTo>
                        <a:pt x="23" y="1"/>
                        <a:pt x="28" y="3"/>
                        <a:pt x="31" y="5"/>
                      </a:cubicBezTo>
                      <a:cubicBezTo>
                        <a:pt x="33" y="7"/>
                        <a:pt x="34" y="10"/>
                        <a:pt x="34" y="11"/>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76"/>
                <p:cNvSpPr/>
                <p:nvPr/>
              </p:nvSpPr>
              <p:spPr bwMode="auto">
                <a:xfrm>
                  <a:off x="2028" y="1069"/>
                  <a:ext cx="486" cy="677"/>
                </a:xfrm>
                <a:custGeom>
                  <a:avLst/>
                  <a:gdLst>
                    <a:gd name="T0" fmla="*/ 3 w 205"/>
                    <a:gd name="T1" fmla="*/ 281 h 285"/>
                    <a:gd name="T2" fmla="*/ 58 w 205"/>
                    <a:gd name="T3" fmla="*/ 266 h 285"/>
                    <a:gd name="T4" fmla="*/ 78 w 205"/>
                    <a:gd name="T5" fmla="*/ 212 h 285"/>
                    <a:gd name="T6" fmla="*/ 72 w 205"/>
                    <a:gd name="T7" fmla="*/ 160 h 285"/>
                    <a:gd name="T8" fmla="*/ 119 w 205"/>
                    <a:gd name="T9" fmla="*/ 110 h 285"/>
                    <a:gd name="T10" fmla="*/ 125 w 205"/>
                    <a:gd name="T11" fmla="*/ 71 h 285"/>
                    <a:gd name="T12" fmla="*/ 154 w 205"/>
                    <a:gd name="T13" fmla="*/ 48 h 285"/>
                    <a:gd name="T14" fmla="*/ 188 w 205"/>
                    <a:gd name="T15" fmla="*/ 33 h 285"/>
                    <a:gd name="T16" fmla="*/ 198 w 205"/>
                    <a:gd name="T17" fmla="*/ 0 h 285"/>
                    <a:gd name="T18" fmla="*/ 44 w 205"/>
                    <a:gd name="T19" fmla="*/ 37 h 285"/>
                    <a:gd name="T20" fmla="*/ 13 w 205"/>
                    <a:gd name="T21" fmla="*/ 57 h 285"/>
                    <a:gd name="T22" fmla="*/ 7 w 205"/>
                    <a:gd name="T23" fmla="*/ 95 h 285"/>
                    <a:gd name="T24" fmla="*/ 3 w 205"/>
                    <a:gd name="T25" fmla="*/ 28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85">
                      <a:moveTo>
                        <a:pt x="3" y="281"/>
                      </a:moveTo>
                      <a:cubicBezTo>
                        <a:pt x="23" y="285"/>
                        <a:pt x="44" y="279"/>
                        <a:pt x="58" y="266"/>
                      </a:cubicBezTo>
                      <a:cubicBezTo>
                        <a:pt x="73" y="252"/>
                        <a:pt x="80" y="232"/>
                        <a:pt x="78" y="212"/>
                      </a:cubicBezTo>
                      <a:cubicBezTo>
                        <a:pt x="76" y="195"/>
                        <a:pt x="66" y="177"/>
                        <a:pt x="72" y="160"/>
                      </a:cubicBezTo>
                      <a:cubicBezTo>
                        <a:pt x="80" y="139"/>
                        <a:pt x="111" y="132"/>
                        <a:pt x="119" y="110"/>
                      </a:cubicBezTo>
                      <a:cubicBezTo>
                        <a:pt x="124" y="98"/>
                        <a:pt x="119" y="83"/>
                        <a:pt x="125" y="71"/>
                      </a:cubicBezTo>
                      <a:cubicBezTo>
                        <a:pt x="130" y="59"/>
                        <a:pt x="142" y="52"/>
                        <a:pt x="154" y="48"/>
                      </a:cubicBezTo>
                      <a:cubicBezTo>
                        <a:pt x="166" y="44"/>
                        <a:pt x="178" y="41"/>
                        <a:pt x="188" y="33"/>
                      </a:cubicBezTo>
                      <a:cubicBezTo>
                        <a:pt x="198" y="25"/>
                        <a:pt x="205" y="10"/>
                        <a:pt x="198" y="0"/>
                      </a:cubicBezTo>
                      <a:cubicBezTo>
                        <a:pt x="145" y="6"/>
                        <a:pt x="93" y="19"/>
                        <a:pt x="44" y="37"/>
                      </a:cubicBezTo>
                      <a:cubicBezTo>
                        <a:pt x="32" y="41"/>
                        <a:pt x="20" y="47"/>
                        <a:pt x="13" y="57"/>
                      </a:cubicBezTo>
                      <a:cubicBezTo>
                        <a:pt x="6" y="68"/>
                        <a:pt x="6" y="82"/>
                        <a:pt x="7" y="95"/>
                      </a:cubicBezTo>
                      <a:cubicBezTo>
                        <a:pt x="10" y="158"/>
                        <a:pt x="0" y="218"/>
                        <a:pt x="3" y="281"/>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77"/>
                <p:cNvSpPr/>
                <p:nvPr/>
              </p:nvSpPr>
              <p:spPr bwMode="auto">
                <a:xfrm>
                  <a:off x="1954" y="997"/>
                  <a:ext cx="551" cy="692"/>
                </a:xfrm>
                <a:custGeom>
                  <a:avLst/>
                  <a:gdLst>
                    <a:gd name="T0" fmla="*/ 17 w 232"/>
                    <a:gd name="T1" fmla="*/ 291 h 291"/>
                    <a:gd name="T2" fmla="*/ 16 w 232"/>
                    <a:gd name="T3" fmla="*/ 291 h 291"/>
                    <a:gd name="T4" fmla="*/ 13 w 232"/>
                    <a:gd name="T5" fmla="*/ 289 h 291"/>
                    <a:gd name="T6" fmla="*/ 4 w 232"/>
                    <a:gd name="T7" fmla="*/ 279 h 291"/>
                    <a:gd name="T8" fmla="*/ 2 w 232"/>
                    <a:gd name="T9" fmla="*/ 258 h 291"/>
                    <a:gd name="T10" fmla="*/ 15 w 232"/>
                    <a:gd name="T11" fmla="*/ 232 h 291"/>
                    <a:gd name="T12" fmla="*/ 34 w 232"/>
                    <a:gd name="T13" fmla="*/ 203 h 291"/>
                    <a:gd name="T14" fmla="*/ 39 w 232"/>
                    <a:gd name="T15" fmla="*/ 185 h 291"/>
                    <a:gd name="T16" fmla="*/ 35 w 232"/>
                    <a:gd name="T17" fmla="*/ 165 h 291"/>
                    <a:gd name="T18" fmla="*/ 30 w 232"/>
                    <a:gd name="T19" fmla="*/ 144 h 291"/>
                    <a:gd name="T20" fmla="*/ 37 w 232"/>
                    <a:gd name="T21" fmla="*/ 122 h 291"/>
                    <a:gd name="T22" fmla="*/ 53 w 232"/>
                    <a:gd name="T23" fmla="*/ 105 h 291"/>
                    <a:gd name="T24" fmla="*/ 77 w 232"/>
                    <a:gd name="T25" fmla="*/ 99 h 291"/>
                    <a:gd name="T26" fmla="*/ 100 w 232"/>
                    <a:gd name="T27" fmla="*/ 95 h 291"/>
                    <a:gd name="T28" fmla="*/ 116 w 232"/>
                    <a:gd name="T29" fmla="*/ 80 h 291"/>
                    <a:gd name="T30" fmla="*/ 124 w 232"/>
                    <a:gd name="T31" fmla="*/ 59 h 291"/>
                    <a:gd name="T32" fmla="*/ 132 w 232"/>
                    <a:gd name="T33" fmla="*/ 39 h 291"/>
                    <a:gd name="T34" fmla="*/ 159 w 232"/>
                    <a:gd name="T35" fmla="*/ 9 h 291"/>
                    <a:gd name="T36" fmla="*/ 192 w 232"/>
                    <a:gd name="T37" fmla="*/ 0 h 291"/>
                    <a:gd name="T38" fmla="*/ 219 w 232"/>
                    <a:gd name="T39" fmla="*/ 11 h 291"/>
                    <a:gd name="T40" fmla="*/ 230 w 232"/>
                    <a:gd name="T41" fmla="*/ 29 h 291"/>
                    <a:gd name="T42" fmla="*/ 232 w 232"/>
                    <a:gd name="T43" fmla="*/ 43 h 291"/>
                    <a:gd name="T44" fmla="*/ 231 w 232"/>
                    <a:gd name="T45" fmla="*/ 48 h 291"/>
                    <a:gd name="T46" fmla="*/ 232 w 232"/>
                    <a:gd name="T47" fmla="*/ 43 h 291"/>
                    <a:gd name="T48" fmla="*/ 230 w 232"/>
                    <a:gd name="T49" fmla="*/ 30 h 291"/>
                    <a:gd name="T50" fmla="*/ 218 w 232"/>
                    <a:gd name="T51" fmla="*/ 12 h 291"/>
                    <a:gd name="T52" fmla="*/ 192 w 232"/>
                    <a:gd name="T53" fmla="*/ 2 h 291"/>
                    <a:gd name="T54" fmla="*/ 160 w 232"/>
                    <a:gd name="T55" fmla="*/ 10 h 291"/>
                    <a:gd name="T56" fmla="*/ 134 w 232"/>
                    <a:gd name="T57" fmla="*/ 40 h 291"/>
                    <a:gd name="T58" fmla="*/ 126 w 232"/>
                    <a:gd name="T59" fmla="*/ 60 h 291"/>
                    <a:gd name="T60" fmla="*/ 118 w 232"/>
                    <a:gd name="T61" fmla="*/ 81 h 291"/>
                    <a:gd name="T62" fmla="*/ 111 w 232"/>
                    <a:gd name="T63" fmla="*/ 90 h 291"/>
                    <a:gd name="T64" fmla="*/ 101 w 232"/>
                    <a:gd name="T65" fmla="*/ 97 h 291"/>
                    <a:gd name="T66" fmla="*/ 77 w 232"/>
                    <a:gd name="T67" fmla="*/ 101 h 291"/>
                    <a:gd name="T68" fmla="*/ 54 w 232"/>
                    <a:gd name="T69" fmla="*/ 107 h 291"/>
                    <a:gd name="T70" fmla="*/ 39 w 232"/>
                    <a:gd name="T71" fmla="*/ 123 h 291"/>
                    <a:gd name="T72" fmla="*/ 32 w 232"/>
                    <a:gd name="T73" fmla="*/ 144 h 291"/>
                    <a:gd name="T74" fmla="*/ 36 w 232"/>
                    <a:gd name="T75" fmla="*/ 165 h 291"/>
                    <a:gd name="T76" fmla="*/ 41 w 232"/>
                    <a:gd name="T77" fmla="*/ 185 h 291"/>
                    <a:gd name="T78" fmla="*/ 36 w 232"/>
                    <a:gd name="T79" fmla="*/ 204 h 291"/>
                    <a:gd name="T80" fmla="*/ 16 w 232"/>
                    <a:gd name="T81" fmla="*/ 233 h 291"/>
                    <a:gd name="T82" fmla="*/ 3 w 232"/>
                    <a:gd name="T83" fmla="*/ 258 h 291"/>
                    <a:gd name="T84" fmla="*/ 5 w 232"/>
                    <a:gd name="T85" fmla="*/ 279 h 291"/>
                    <a:gd name="T86" fmla="*/ 13 w 232"/>
                    <a:gd name="T87" fmla="*/ 289 h 291"/>
                    <a:gd name="T88" fmla="*/ 17 w 232"/>
                    <a:gd name="T8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2" h="291">
                      <a:moveTo>
                        <a:pt x="17" y="291"/>
                      </a:moveTo>
                      <a:cubicBezTo>
                        <a:pt x="17" y="291"/>
                        <a:pt x="17" y="291"/>
                        <a:pt x="16" y="291"/>
                      </a:cubicBezTo>
                      <a:cubicBezTo>
                        <a:pt x="15" y="291"/>
                        <a:pt x="14" y="290"/>
                        <a:pt x="13" y="289"/>
                      </a:cubicBezTo>
                      <a:cubicBezTo>
                        <a:pt x="10" y="288"/>
                        <a:pt x="7" y="285"/>
                        <a:pt x="4" y="279"/>
                      </a:cubicBezTo>
                      <a:cubicBezTo>
                        <a:pt x="2" y="274"/>
                        <a:pt x="0" y="266"/>
                        <a:pt x="2" y="258"/>
                      </a:cubicBezTo>
                      <a:cubicBezTo>
                        <a:pt x="3" y="249"/>
                        <a:pt x="8" y="240"/>
                        <a:pt x="15" y="232"/>
                      </a:cubicBezTo>
                      <a:cubicBezTo>
                        <a:pt x="21" y="223"/>
                        <a:pt x="29" y="214"/>
                        <a:pt x="34" y="203"/>
                      </a:cubicBezTo>
                      <a:cubicBezTo>
                        <a:pt x="37" y="198"/>
                        <a:pt x="39" y="192"/>
                        <a:pt x="39" y="185"/>
                      </a:cubicBezTo>
                      <a:cubicBezTo>
                        <a:pt x="39" y="179"/>
                        <a:pt x="37" y="172"/>
                        <a:pt x="35" y="165"/>
                      </a:cubicBezTo>
                      <a:cubicBezTo>
                        <a:pt x="32" y="159"/>
                        <a:pt x="30" y="152"/>
                        <a:pt x="30" y="144"/>
                      </a:cubicBezTo>
                      <a:cubicBezTo>
                        <a:pt x="31" y="136"/>
                        <a:pt x="33" y="129"/>
                        <a:pt x="37" y="122"/>
                      </a:cubicBezTo>
                      <a:cubicBezTo>
                        <a:pt x="41" y="115"/>
                        <a:pt x="46" y="109"/>
                        <a:pt x="53" y="105"/>
                      </a:cubicBezTo>
                      <a:cubicBezTo>
                        <a:pt x="60" y="101"/>
                        <a:pt x="69" y="100"/>
                        <a:pt x="77" y="99"/>
                      </a:cubicBezTo>
                      <a:cubicBezTo>
                        <a:pt x="85" y="98"/>
                        <a:pt x="93" y="97"/>
                        <a:pt x="100" y="95"/>
                      </a:cubicBezTo>
                      <a:cubicBezTo>
                        <a:pt x="107" y="92"/>
                        <a:pt x="113" y="87"/>
                        <a:pt x="116" y="80"/>
                      </a:cubicBezTo>
                      <a:cubicBezTo>
                        <a:pt x="120" y="73"/>
                        <a:pt x="122" y="66"/>
                        <a:pt x="124" y="59"/>
                      </a:cubicBezTo>
                      <a:cubicBezTo>
                        <a:pt x="126" y="52"/>
                        <a:pt x="129" y="45"/>
                        <a:pt x="132" y="39"/>
                      </a:cubicBezTo>
                      <a:cubicBezTo>
                        <a:pt x="139" y="26"/>
                        <a:pt x="148" y="16"/>
                        <a:pt x="159" y="9"/>
                      </a:cubicBezTo>
                      <a:cubicBezTo>
                        <a:pt x="169" y="2"/>
                        <a:pt x="182" y="0"/>
                        <a:pt x="192" y="0"/>
                      </a:cubicBezTo>
                      <a:cubicBezTo>
                        <a:pt x="203" y="1"/>
                        <a:pt x="212" y="5"/>
                        <a:pt x="219" y="11"/>
                      </a:cubicBezTo>
                      <a:cubicBezTo>
                        <a:pt x="225" y="17"/>
                        <a:pt x="229" y="24"/>
                        <a:pt x="230" y="29"/>
                      </a:cubicBezTo>
                      <a:cubicBezTo>
                        <a:pt x="232" y="35"/>
                        <a:pt x="232" y="40"/>
                        <a:pt x="232" y="43"/>
                      </a:cubicBezTo>
                      <a:cubicBezTo>
                        <a:pt x="232" y="46"/>
                        <a:pt x="231" y="48"/>
                        <a:pt x="231" y="48"/>
                      </a:cubicBezTo>
                      <a:cubicBezTo>
                        <a:pt x="231" y="48"/>
                        <a:pt x="232" y="46"/>
                        <a:pt x="232" y="43"/>
                      </a:cubicBezTo>
                      <a:cubicBezTo>
                        <a:pt x="232" y="40"/>
                        <a:pt x="232" y="35"/>
                        <a:pt x="230" y="30"/>
                      </a:cubicBezTo>
                      <a:cubicBezTo>
                        <a:pt x="228" y="24"/>
                        <a:pt x="224" y="18"/>
                        <a:pt x="218" y="12"/>
                      </a:cubicBezTo>
                      <a:cubicBezTo>
                        <a:pt x="212" y="6"/>
                        <a:pt x="203" y="2"/>
                        <a:pt x="192" y="2"/>
                      </a:cubicBezTo>
                      <a:cubicBezTo>
                        <a:pt x="182" y="1"/>
                        <a:pt x="170" y="4"/>
                        <a:pt x="160" y="10"/>
                      </a:cubicBezTo>
                      <a:cubicBezTo>
                        <a:pt x="149" y="17"/>
                        <a:pt x="140" y="27"/>
                        <a:pt x="134" y="40"/>
                      </a:cubicBezTo>
                      <a:cubicBezTo>
                        <a:pt x="131" y="46"/>
                        <a:pt x="128" y="53"/>
                        <a:pt x="126" y="60"/>
                      </a:cubicBezTo>
                      <a:cubicBezTo>
                        <a:pt x="124" y="67"/>
                        <a:pt x="122" y="74"/>
                        <a:pt x="118" y="81"/>
                      </a:cubicBezTo>
                      <a:cubicBezTo>
                        <a:pt x="116" y="84"/>
                        <a:pt x="114" y="88"/>
                        <a:pt x="111" y="90"/>
                      </a:cubicBezTo>
                      <a:cubicBezTo>
                        <a:pt x="108" y="93"/>
                        <a:pt x="105" y="95"/>
                        <a:pt x="101" y="97"/>
                      </a:cubicBezTo>
                      <a:cubicBezTo>
                        <a:pt x="93" y="99"/>
                        <a:pt x="85" y="100"/>
                        <a:pt x="77" y="101"/>
                      </a:cubicBezTo>
                      <a:cubicBezTo>
                        <a:pt x="69" y="102"/>
                        <a:pt x="61" y="103"/>
                        <a:pt x="54" y="107"/>
                      </a:cubicBezTo>
                      <a:cubicBezTo>
                        <a:pt x="48" y="111"/>
                        <a:pt x="42" y="117"/>
                        <a:pt x="39" y="123"/>
                      </a:cubicBezTo>
                      <a:cubicBezTo>
                        <a:pt x="35" y="130"/>
                        <a:pt x="33" y="137"/>
                        <a:pt x="32" y="144"/>
                      </a:cubicBezTo>
                      <a:cubicBezTo>
                        <a:pt x="32" y="151"/>
                        <a:pt x="34" y="158"/>
                        <a:pt x="36" y="165"/>
                      </a:cubicBezTo>
                      <a:cubicBezTo>
                        <a:pt x="39" y="171"/>
                        <a:pt x="41" y="178"/>
                        <a:pt x="41" y="185"/>
                      </a:cubicBezTo>
                      <a:cubicBezTo>
                        <a:pt x="40" y="192"/>
                        <a:pt x="38" y="198"/>
                        <a:pt x="36" y="204"/>
                      </a:cubicBezTo>
                      <a:cubicBezTo>
                        <a:pt x="30" y="215"/>
                        <a:pt x="22" y="224"/>
                        <a:pt x="16" y="233"/>
                      </a:cubicBezTo>
                      <a:cubicBezTo>
                        <a:pt x="9" y="241"/>
                        <a:pt x="5" y="250"/>
                        <a:pt x="3" y="258"/>
                      </a:cubicBezTo>
                      <a:cubicBezTo>
                        <a:pt x="1" y="266"/>
                        <a:pt x="2" y="273"/>
                        <a:pt x="5" y="279"/>
                      </a:cubicBezTo>
                      <a:cubicBezTo>
                        <a:pt x="7" y="284"/>
                        <a:pt x="11" y="287"/>
                        <a:pt x="13" y="289"/>
                      </a:cubicBezTo>
                      <a:cubicBezTo>
                        <a:pt x="16" y="291"/>
                        <a:pt x="17" y="291"/>
                        <a:pt x="17" y="291"/>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Freeform 78"/>
                <p:cNvSpPr/>
                <p:nvPr/>
              </p:nvSpPr>
              <p:spPr bwMode="auto">
                <a:xfrm>
                  <a:off x="2483" y="957"/>
                  <a:ext cx="57" cy="140"/>
                </a:xfrm>
                <a:custGeom>
                  <a:avLst/>
                  <a:gdLst>
                    <a:gd name="T0" fmla="*/ 0 w 24"/>
                    <a:gd name="T1" fmla="*/ 0 h 59"/>
                    <a:gd name="T2" fmla="*/ 3 w 24"/>
                    <a:gd name="T3" fmla="*/ 1 h 59"/>
                    <a:gd name="T4" fmla="*/ 9 w 24"/>
                    <a:gd name="T5" fmla="*/ 5 h 59"/>
                    <a:gd name="T6" fmla="*/ 22 w 24"/>
                    <a:gd name="T7" fmla="*/ 27 h 59"/>
                    <a:gd name="T8" fmla="*/ 16 w 24"/>
                    <a:gd name="T9" fmla="*/ 52 h 59"/>
                    <a:gd name="T10" fmla="*/ 11 w 24"/>
                    <a:gd name="T11" fmla="*/ 58 h 59"/>
                    <a:gd name="T12" fmla="*/ 9 w 24"/>
                    <a:gd name="T13" fmla="*/ 59 h 59"/>
                    <a:gd name="T14" fmla="*/ 15 w 24"/>
                    <a:gd name="T15" fmla="*/ 51 h 59"/>
                    <a:gd name="T16" fmla="*/ 20 w 24"/>
                    <a:gd name="T17" fmla="*/ 27 h 59"/>
                    <a:gd name="T18" fmla="*/ 8 w 24"/>
                    <a:gd name="T19" fmla="*/ 6 h 59"/>
                    <a:gd name="T20" fmla="*/ 0 w 24"/>
                    <a:gd name="T2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9">
                      <a:moveTo>
                        <a:pt x="0" y="0"/>
                      </a:moveTo>
                      <a:cubicBezTo>
                        <a:pt x="0" y="0"/>
                        <a:pt x="1" y="0"/>
                        <a:pt x="3" y="1"/>
                      </a:cubicBezTo>
                      <a:cubicBezTo>
                        <a:pt x="4" y="2"/>
                        <a:pt x="7" y="3"/>
                        <a:pt x="9" y="5"/>
                      </a:cubicBezTo>
                      <a:cubicBezTo>
                        <a:pt x="14" y="9"/>
                        <a:pt x="21" y="17"/>
                        <a:pt x="22" y="27"/>
                      </a:cubicBezTo>
                      <a:cubicBezTo>
                        <a:pt x="24" y="37"/>
                        <a:pt x="20" y="46"/>
                        <a:pt x="16" y="52"/>
                      </a:cubicBezTo>
                      <a:cubicBezTo>
                        <a:pt x="14" y="54"/>
                        <a:pt x="12" y="56"/>
                        <a:pt x="11" y="58"/>
                      </a:cubicBezTo>
                      <a:cubicBezTo>
                        <a:pt x="10" y="59"/>
                        <a:pt x="9" y="59"/>
                        <a:pt x="9" y="59"/>
                      </a:cubicBezTo>
                      <a:cubicBezTo>
                        <a:pt x="8" y="59"/>
                        <a:pt x="12" y="56"/>
                        <a:pt x="15" y="51"/>
                      </a:cubicBezTo>
                      <a:cubicBezTo>
                        <a:pt x="18" y="46"/>
                        <a:pt x="22" y="37"/>
                        <a:pt x="20" y="27"/>
                      </a:cubicBezTo>
                      <a:cubicBezTo>
                        <a:pt x="19" y="18"/>
                        <a:pt x="13" y="10"/>
                        <a:pt x="8" y="6"/>
                      </a:cubicBezTo>
                      <a:cubicBezTo>
                        <a:pt x="4" y="2"/>
                        <a:pt x="0" y="0"/>
                        <a:pt x="0"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6" name="Freeform 79"/>
                <p:cNvSpPr/>
                <p:nvPr/>
              </p:nvSpPr>
              <p:spPr bwMode="auto">
                <a:xfrm>
                  <a:off x="2569" y="1803"/>
                  <a:ext cx="294" cy="307"/>
                </a:xfrm>
                <a:custGeom>
                  <a:avLst/>
                  <a:gdLst>
                    <a:gd name="T0" fmla="*/ 121 w 124"/>
                    <a:gd name="T1" fmla="*/ 129 h 129"/>
                    <a:gd name="T2" fmla="*/ 123 w 124"/>
                    <a:gd name="T3" fmla="*/ 122 h 129"/>
                    <a:gd name="T4" fmla="*/ 119 w 124"/>
                    <a:gd name="T5" fmla="*/ 102 h 129"/>
                    <a:gd name="T6" fmla="*/ 97 w 124"/>
                    <a:gd name="T7" fmla="*/ 81 h 129"/>
                    <a:gd name="T8" fmla="*/ 79 w 124"/>
                    <a:gd name="T9" fmla="*/ 75 h 129"/>
                    <a:gd name="T10" fmla="*/ 60 w 124"/>
                    <a:gd name="T11" fmla="*/ 70 h 129"/>
                    <a:gd name="T12" fmla="*/ 42 w 124"/>
                    <a:gd name="T13" fmla="*/ 60 h 129"/>
                    <a:gd name="T14" fmla="*/ 34 w 124"/>
                    <a:gd name="T15" fmla="*/ 43 h 129"/>
                    <a:gd name="T16" fmla="*/ 31 w 124"/>
                    <a:gd name="T17" fmla="*/ 26 h 129"/>
                    <a:gd name="T18" fmla="*/ 24 w 124"/>
                    <a:gd name="T19" fmla="*/ 13 h 129"/>
                    <a:gd name="T20" fmla="*/ 7 w 124"/>
                    <a:gd name="T21" fmla="*/ 2 h 129"/>
                    <a:gd name="T22" fmla="*/ 0 w 124"/>
                    <a:gd name="T23" fmla="*/ 0 h 129"/>
                    <a:gd name="T24" fmla="*/ 2 w 124"/>
                    <a:gd name="T25" fmla="*/ 0 h 129"/>
                    <a:gd name="T26" fmla="*/ 8 w 124"/>
                    <a:gd name="T27" fmla="*/ 1 h 129"/>
                    <a:gd name="T28" fmla="*/ 26 w 124"/>
                    <a:gd name="T29" fmla="*/ 12 h 129"/>
                    <a:gd name="T30" fmla="*/ 33 w 124"/>
                    <a:gd name="T31" fmla="*/ 26 h 129"/>
                    <a:gd name="T32" fmla="*/ 36 w 124"/>
                    <a:gd name="T33" fmla="*/ 42 h 129"/>
                    <a:gd name="T34" fmla="*/ 44 w 124"/>
                    <a:gd name="T35" fmla="*/ 58 h 129"/>
                    <a:gd name="T36" fmla="*/ 61 w 124"/>
                    <a:gd name="T37" fmla="*/ 68 h 129"/>
                    <a:gd name="T38" fmla="*/ 80 w 124"/>
                    <a:gd name="T39" fmla="*/ 73 h 129"/>
                    <a:gd name="T40" fmla="*/ 98 w 124"/>
                    <a:gd name="T41" fmla="*/ 79 h 129"/>
                    <a:gd name="T42" fmla="*/ 120 w 124"/>
                    <a:gd name="T43" fmla="*/ 101 h 129"/>
                    <a:gd name="T44" fmla="*/ 123 w 124"/>
                    <a:gd name="T45" fmla="*/ 122 h 129"/>
                    <a:gd name="T46" fmla="*/ 122 w 124"/>
                    <a:gd name="T47" fmla="*/ 128 h 129"/>
                    <a:gd name="T48" fmla="*/ 121 w 124"/>
                    <a:gd name="T4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129">
                      <a:moveTo>
                        <a:pt x="121" y="129"/>
                      </a:moveTo>
                      <a:cubicBezTo>
                        <a:pt x="120" y="129"/>
                        <a:pt x="122" y="127"/>
                        <a:pt x="123" y="122"/>
                      </a:cubicBezTo>
                      <a:cubicBezTo>
                        <a:pt x="123" y="117"/>
                        <a:pt x="123" y="110"/>
                        <a:pt x="119" y="102"/>
                      </a:cubicBezTo>
                      <a:cubicBezTo>
                        <a:pt x="115" y="94"/>
                        <a:pt x="107" y="86"/>
                        <a:pt x="97" y="81"/>
                      </a:cubicBezTo>
                      <a:cubicBezTo>
                        <a:pt x="92" y="78"/>
                        <a:pt x="86" y="76"/>
                        <a:pt x="79" y="75"/>
                      </a:cubicBezTo>
                      <a:cubicBezTo>
                        <a:pt x="73" y="73"/>
                        <a:pt x="67" y="72"/>
                        <a:pt x="60" y="70"/>
                      </a:cubicBezTo>
                      <a:cubicBezTo>
                        <a:pt x="53" y="67"/>
                        <a:pt x="47" y="65"/>
                        <a:pt x="42" y="60"/>
                      </a:cubicBezTo>
                      <a:cubicBezTo>
                        <a:pt x="37" y="55"/>
                        <a:pt x="35" y="49"/>
                        <a:pt x="34" y="43"/>
                      </a:cubicBezTo>
                      <a:cubicBezTo>
                        <a:pt x="33" y="37"/>
                        <a:pt x="32" y="31"/>
                        <a:pt x="31" y="26"/>
                      </a:cubicBezTo>
                      <a:cubicBezTo>
                        <a:pt x="30" y="21"/>
                        <a:pt x="27" y="17"/>
                        <a:pt x="24" y="13"/>
                      </a:cubicBezTo>
                      <a:cubicBezTo>
                        <a:pt x="19" y="7"/>
                        <a:pt x="12" y="3"/>
                        <a:pt x="7" y="2"/>
                      </a:cubicBezTo>
                      <a:cubicBezTo>
                        <a:pt x="3" y="0"/>
                        <a:pt x="0" y="0"/>
                        <a:pt x="0" y="0"/>
                      </a:cubicBezTo>
                      <a:cubicBezTo>
                        <a:pt x="0" y="0"/>
                        <a:pt x="0" y="0"/>
                        <a:pt x="2" y="0"/>
                      </a:cubicBezTo>
                      <a:cubicBezTo>
                        <a:pt x="3" y="0"/>
                        <a:pt x="5" y="0"/>
                        <a:pt x="8" y="1"/>
                      </a:cubicBezTo>
                      <a:cubicBezTo>
                        <a:pt x="12" y="2"/>
                        <a:pt x="20" y="5"/>
                        <a:pt x="26" y="12"/>
                      </a:cubicBezTo>
                      <a:cubicBezTo>
                        <a:pt x="29" y="16"/>
                        <a:pt x="31" y="20"/>
                        <a:pt x="33" y="26"/>
                      </a:cubicBezTo>
                      <a:cubicBezTo>
                        <a:pt x="34" y="31"/>
                        <a:pt x="34" y="37"/>
                        <a:pt x="36" y="42"/>
                      </a:cubicBezTo>
                      <a:cubicBezTo>
                        <a:pt x="37" y="48"/>
                        <a:pt x="39" y="54"/>
                        <a:pt x="44" y="58"/>
                      </a:cubicBezTo>
                      <a:cubicBezTo>
                        <a:pt x="48" y="63"/>
                        <a:pt x="54" y="65"/>
                        <a:pt x="61" y="68"/>
                      </a:cubicBezTo>
                      <a:cubicBezTo>
                        <a:pt x="67" y="70"/>
                        <a:pt x="74" y="71"/>
                        <a:pt x="80" y="73"/>
                      </a:cubicBezTo>
                      <a:cubicBezTo>
                        <a:pt x="86" y="74"/>
                        <a:pt x="92" y="76"/>
                        <a:pt x="98" y="79"/>
                      </a:cubicBezTo>
                      <a:cubicBezTo>
                        <a:pt x="108" y="84"/>
                        <a:pt x="117" y="93"/>
                        <a:pt x="120" y="101"/>
                      </a:cubicBezTo>
                      <a:cubicBezTo>
                        <a:pt x="124" y="109"/>
                        <a:pt x="124" y="117"/>
                        <a:pt x="123" y="122"/>
                      </a:cubicBezTo>
                      <a:cubicBezTo>
                        <a:pt x="123" y="125"/>
                        <a:pt x="122" y="126"/>
                        <a:pt x="122" y="128"/>
                      </a:cubicBezTo>
                      <a:cubicBezTo>
                        <a:pt x="121" y="129"/>
                        <a:pt x="121" y="129"/>
                        <a:pt x="121" y="129"/>
                      </a:cubicBezTo>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80"/>
                <p:cNvSpPr/>
                <p:nvPr/>
              </p:nvSpPr>
              <p:spPr bwMode="auto">
                <a:xfrm>
                  <a:off x="1907" y="1073"/>
                  <a:ext cx="294" cy="740"/>
                </a:xfrm>
                <a:custGeom>
                  <a:avLst/>
                  <a:gdLst>
                    <a:gd name="T0" fmla="*/ 92 w 124"/>
                    <a:gd name="T1" fmla="*/ 311 h 311"/>
                    <a:gd name="T2" fmla="*/ 13 w 124"/>
                    <a:gd name="T3" fmla="*/ 232 h 311"/>
                    <a:gd name="T4" fmla="*/ 3 w 124"/>
                    <a:gd name="T5" fmla="*/ 122 h 311"/>
                    <a:gd name="T6" fmla="*/ 28 w 124"/>
                    <a:gd name="T7" fmla="*/ 46 h 311"/>
                    <a:gd name="T8" fmla="*/ 124 w 124"/>
                    <a:gd name="T9" fmla="*/ 2 h 311"/>
                  </a:gdLst>
                  <a:ahLst/>
                  <a:cxnLst>
                    <a:cxn ang="0">
                      <a:pos x="T0" y="T1"/>
                    </a:cxn>
                    <a:cxn ang="0">
                      <a:pos x="T2" y="T3"/>
                    </a:cxn>
                    <a:cxn ang="0">
                      <a:pos x="T4" y="T5"/>
                    </a:cxn>
                    <a:cxn ang="0">
                      <a:pos x="T6" y="T7"/>
                    </a:cxn>
                    <a:cxn ang="0">
                      <a:pos x="T8" y="T9"/>
                    </a:cxn>
                  </a:cxnLst>
                  <a:rect l="0" t="0" r="r" b="b"/>
                  <a:pathLst>
                    <a:path w="124" h="311">
                      <a:moveTo>
                        <a:pt x="92" y="311"/>
                      </a:moveTo>
                      <a:cubicBezTo>
                        <a:pt x="56" y="302"/>
                        <a:pt x="25" y="266"/>
                        <a:pt x="13" y="232"/>
                      </a:cubicBezTo>
                      <a:cubicBezTo>
                        <a:pt x="0" y="197"/>
                        <a:pt x="0" y="159"/>
                        <a:pt x="3" y="122"/>
                      </a:cubicBezTo>
                      <a:cubicBezTo>
                        <a:pt x="6" y="95"/>
                        <a:pt x="10" y="66"/>
                        <a:pt x="28" y="46"/>
                      </a:cubicBezTo>
                      <a:cubicBezTo>
                        <a:pt x="55" y="16"/>
                        <a:pt x="84" y="0"/>
                        <a:pt x="124" y="2"/>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81"/>
                <p:cNvSpPr/>
                <p:nvPr/>
              </p:nvSpPr>
              <p:spPr bwMode="auto">
                <a:xfrm>
                  <a:off x="1914" y="1837"/>
                  <a:ext cx="774" cy="1177"/>
                </a:xfrm>
                <a:custGeom>
                  <a:avLst/>
                  <a:gdLst>
                    <a:gd name="T0" fmla="*/ 298 w 326"/>
                    <a:gd name="T1" fmla="*/ 68 h 495"/>
                    <a:gd name="T2" fmla="*/ 265 w 326"/>
                    <a:gd name="T3" fmla="*/ 60 h 495"/>
                    <a:gd name="T4" fmla="*/ 271 w 326"/>
                    <a:gd name="T5" fmla="*/ 36 h 495"/>
                    <a:gd name="T6" fmla="*/ 246 w 326"/>
                    <a:gd name="T7" fmla="*/ 18 h 495"/>
                    <a:gd name="T8" fmla="*/ 93 w 326"/>
                    <a:gd name="T9" fmla="*/ 0 h 495"/>
                    <a:gd name="T10" fmla="*/ 81 w 326"/>
                    <a:gd name="T11" fmla="*/ 8 h 495"/>
                    <a:gd name="T12" fmla="*/ 80 w 326"/>
                    <a:gd name="T13" fmla="*/ 50 h 495"/>
                    <a:gd name="T14" fmla="*/ 79 w 326"/>
                    <a:gd name="T15" fmla="*/ 50 h 495"/>
                    <a:gd name="T16" fmla="*/ 50 w 326"/>
                    <a:gd name="T17" fmla="*/ 56 h 495"/>
                    <a:gd name="T18" fmla="*/ 0 w 326"/>
                    <a:gd name="T19" fmla="*/ 495 h 495"/>
                    <a:gd name="T20" fmla="*/ 326 w 326"/>
                    <a:gd name="T21" fmla="*/ 480 h 495"/>
                    <a:gd name="T22" fmla="*/ 298 w 326"/>
                    <a:gd name="T23" fmla="*/ 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6" h="495">
                      <a:moveTo>
                        <a:pt x="298" y="68"/>
                      </a:moveTo>
                      <a:cubicBezTo>
                        <a:pt x="265" y="60"/>
                        <a:pt x="265" y="60"/>
                        <a:pt x="265" y="60"/>
                      </a:cubicBezTo>
                      <a:cubicBezTo>
                        <a:pt x="273" y="54"/>
                        <a:pt x="275" y="46"/>
                        <a:pt x="271" y="36"/>
                      </a:cubicBezTo>
                      <a:cubicBezTo>
                        <a:pt x="267" y="26"/>
                        <a:pt x="257" y="19"/>
                        <a:pt x="246" y="18"/>
                      </a:cubicBezTo>
                      <a:cubicBezTo>
                        <a:pt x="93" y="0"/>
                        <a:pt x="93" y="0"/>
                        <a:pt x="93" y="0"/>
                      </a:cubicBezTo>
                      <a:cubicBezTo>
                        <a:pt x="88" y="0"/>
                        <a:pt x="83" y="3"/>
                        <a:pt x="81" y="8"/>
                      </a:cubicBezTo>
                      <a:cubicBezTo>
                        <a:pt x="74" y="25"/>
                        <a:pt x="74" y="39"/>
                        <a:pt x="80" y="50"/>
                      </a:cubicBezTo>
                      <a:cubicBezTo>
                        <a:pt x="79" y="50"/>
                        <a:pt x="79" y="50"/>
                        <a:pt x="79" y="50"/>
                      </a:cubicBezTo>
                      <a:cubicBezTo>
                        <a:pt x="50" y="56"/>
                        <a:pt x="50" y="56"/>
                        <a:pt x="50" y="56"/>
                      </a:cubicBezTo>
                      <a:cubicBezTo>
                        <a:pt x="0" y="495"/>
                        <a:pt x="0" y="495"/>
                        <a:pt x="0" y="495"/>
                      </a:cubicBezTo>
                      <a:cubicBezTo>
                        <a:pt x="326" y="480"/>
                        <a:pt x="326" y="480"/>
                        <a:pt x="326" y="480"/>
                      </a:cubicBezTo>
                      <a:cubicBezTo>
                        <a:pt x="298" y="68"/>
                        <a:pt x="298" y="68"/>
                        <a:pt x="298" y="68"/>
                      </a:cubicBezTo>
                    </a:path>
                  </a:pathLst>
                </a:custGeom>
                <a:solidFill>
                  <a:srgbClr val="F5F5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82"/>
                <p:cNvSpPr/>
                <p:nvPr/>
              </p:nvSpPr>
              <p:spPr bwMode="auto">
                <a:xfrm>
                  <a:off x="2135" y="1965"/>
                  <a:ext cx="372" cy="31"/>
                </a:xfrm>
                <a:custGeom>
                  <a:avLst/>
                  <a:gdLst>
                    <a:gd name="T0" fmla="*/ 157 w 157"/>
                    <a:gd name="T1" fmla="*/ 7 h 13"/>
                    <a:gd name="T2" fmla="*/ 151 w 157"/>
                    <a:gd name="T3" fmla="*/ 9 h 13"/>
                    <a:gd name="T4" fmla="*/ 134 w 157"/>
                    <a:gd name="T5" fmla="*/ 11 h 13"/>
                    <a:gd name="T6" fmla="*/ 78 w 157"/>
                    <a:gd name="T7" fmla="*/ 12 h 13"/>
                    <a:gd name="T8" fmla="*/ 23 w 157"/>
                    <a:gd name="T9" fmla="*/ 5 h 13"/>
                    <a:gd name="T10" fmla="*/ 6 w 157"/>
                    <a:gd name="T11" fmla="*/ 1 h 13"/>
                    <a:gd name="T12" fmla="*/ 0 w 157"/>
                    <a:gd name="T13" fmla="*/ 0 h 13"/>
                    <a:gd name="T14" fmla="*/ 6 w 157"/>
                    <a:gd name="T15" fmla="*/ 1 h 13"/>
                    <a:gd name="T16" fmla="*/ 23 w 157"/>
                    <a:gd name="T17" fmla="*/ 4 h 13"/>
                    <a:gd name="T18" fmla="*/ 78 w 157"/>
                    <a:gd name="T19" fmla="*/ 10 h 13"/>
                    <a:gd name="T20" fmla="*/ 134 w 157"/>
                    <a:gd name="T21" fmla="*/ 9 h 13"/>
                    <a:gd name="T22" fmla="*/ 151 w 157"/>
                    <a:gd name="T23" fmla="*/ 8 h 13"/>
                    <a:gd name="T24" fmla="*/ 157 w 157"/>
                    <a:gd name="T2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3">
                      <a:moveTo>
                        <a:pt x="157" y="7"/>
                      </a:moveTo>
                      <a:cubicBezTo>
                        <a:pt x="157" y="8"/>
                        <a:pt x="155" y="8"/>
                        <a:pt x="151" y="9"/>
                      </a:cubicBezTo>
                      <a:cubicBezTo>
                        <a:pt x="147" y="9"/>
                        <a:pt x="141" y="10"/>
                        <a:pt x="134" y="11"/>
                      </a:cubicBezTo>
                      <a:cubicBezTo>
                        <a:pt x="120" y="12"/>
                        <a:pt x="100" y="13"/>
                        <a:pt x="78" y="12"/>
                      </a:cubicBezTo>
                      <a:cubicBezTo>
                        <a:pt x="56" y="11"/>
                        <a:pt x="37" y="8"/>
                        <a:pt x="23" y="5"/>
                      </a:cubicBezTo>
                      <a:cubicBezTo>
                        <a:pt x="16" y="4"/>
                        <a:pt x="10" y="2"/>
                        <a:pt x="6" y="1"/>
                      </a:cubicBezTo>
                      <a:cubicBezTo>
                        <a:pt x="2" y="0"/>
                        <a:pt x="0" y="0"/>
                        <a:pt x="0" y="0"/>
                      </a:cubicBezTo>
                      <a:cubicBezTo>
                        <a:pt x="0" y="0"/>
                        <a:pt x="2" y="0"/>
                        <a:pt x="6" y="1"/>
                      </a:cubicBezTo>
                      <a:cubicBezTo>
                        <a:pt x="10" y="1"/>
                        <a:pt x="16" y="2"/>
                        <a:pt x="23" y="4"/>
                      </a:cubicBezTo>
                      <a:cubicBezTo>
                        <a:pt x="37" y="6"/>
                        <a:pt x="57" y="9"/>
                        <a:pt x="78" y="10"/>
                      </a:cubicBezTo>
                      <a:cubicBezTo>
                        <a:pt x="100" y="11"/>
                        <a:pt x="120" y="10"/>
                        <a:pt x="134" y="9"/>
                      </a:cubicBezTo>
                      <a:cubicBezTo>
                        <a:pt x="141" y="9"/>
                        <a:pt x="147" y="8"/>
                        <a:pt x="151" y="8"/>
                      </a:cubicBezTo>
                      <a:cubicBezTo>
                        <a:pt x="155" y="7"/>
                        <a:pt x="157" y="7"/>
                        <a:pt x="157" y="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83"/>
                <p:cNvSpPr/>
                <p:nvPr/>
              </p:nvSpPr>
              <p:spPr bwMode="auto">
                <a:xfrm>
                  <a:off x="2156" y="2060"/>
                  <a:ext cx="62" cy="91"/>
                </a:xfrm>
                <a:custGeom>
                  <a:avLst/>
                  <a:gdLst>
                    <a:gd name="T0" fmla="*/ 1 w 26"/>
                    <a:gd name="T1" fmla="*/ 37 h 38"/>
                    <a:gd name="T2" fmla="*/ 12 w 26"/>
                    <a:gd name="T3" fmla="*/ 18 h 38"/>
                    <a:gd name="T4" fmla="*/ 25 w 26"/>
                    <a:gd name="T5" fmla="*/ 0 h 38"/>
                    <a:gd name="T6" fmla="*/ 14 w 26"/>
                    <a:gd name="T7" fmla="*/ 19 h 38"/>
                    <a:gd name="T8" fmla="*/ 1 w 26"/>
                    <a:gd name="T9" fmla="*/ 37 h 38"/>
                  </a:gdLst>
                  <a:ahLst/>
                  <a:cxnLst>
                    <a:cxn ang="0">
                      <a:pos x="T0" y="T1"/>
                    </a:cxn>
                    <a:cxn ang="0">
                      <a:pos x="T2" y="T3"/>
                    </a:cxn>
                    <a:cxn ang="0">
                      <a:pos x="T4" y="T5"/>
                    </a:cxn>
                    <a:cxn ang="0">
                      <a:pos x="T6" y="T7"/>
                    </a:cxn>
                    <a:cxn ang="0">
                      <a:pos x="T8" y="T9"/>
                    </a:cxn>
                  </a:cxnLst>
                  <a:rect l="0" t="0" r="r" b="b"/>
                  <a:pathLst>
                    <a:path w="26" h="38">
                      <a:moveTo>
                        <a:pt x="1" y="37"/>
                      </a:moveTo>
                      <a:cubicBezTo>
                        <a:pt x="0" y="37"/>
                        <a:pt x="5" y="28"/>
                        <a:pt x="12" y="18"/>
                      </a:cubicBezTo>
                      <a:cubicBezTo>
                        <a:pt x="19" y="8"/>
                        <a:pt x="25" y="0"/>
                        <a:pt x="25" y="0"/>
                      </a:cubicBezTo>
                      <a:cubicBezTo>
                        <a:pt x="26" y="1"/>
                        <a:pt x="21" y="9"/>
                        <a:pt x="14" y="19"/>
                      </a:cubicBezTo>
                      <a:cubicBezTo>
                        <a:pt x="7" y="30"/>
                        <a:pt x="1" y="38"/>
                        <a:pt x="1" y="3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Freeform 84"/>
                <p:cNvSpPr/>
                <p:nvPr/>
              </p:nvSpPr>
              <p:spPr bwMode="auto">
                <a:xfrm>
                  <a:off x="2341" y="2084"/>
                  <a:ext cx="67" cy="83"/>
                </a:xfrm>
                <a:custGeom>
                  <a:avLst/>
                  <a:gdLst>
                    <a:gd name="T0" fmla="*/ 28 w 28"/>
                    <a:gd name="T1" fmla="*/ 35 h 35"/>
                    <a:gd name="T2" fmla="*/ 13 w 28"/>
                    <a:gd name="T3" fmla="*/ 18 h 35"/>
                    <a:gd name="T4" fmla="*/ 1 w 28"/>
                    <a:gd name="T5" fmla="*/ 1 h 35"/>
                    <a:gd name="T6" fmla="*/ 15 w 28"/>
                    <a:gd name="T7" fmla="*/ 17 h 35"/>
                    <a:gd name="T8" fmla="*/ 28 w 28"/>
                    <a:gd name="T9" fmla="*/ 35 h 35"/>
                  </a:gdLst>
                  <a:ahLst/>
                  <a:cxnLst>
                    <a:cxn ang="0">
                      <a:pos x="T0" y="T1"/>
                    </a:cxn>
                    <a:cxn ang="0">
                      <a:pos x="T2" y="T3"/>
                    </a:cxn>
                    <a:cxn ang="0">
                      <a:pos x="T4" y="T5"/>
                    </a:cxn>
                    <a:cxn ang="0">
                      <a:pos x="T6" y="T7"/>
                    </a:cxn>
                    <a:cxn ang="0">
                      <a:pos x="T8" y="T9"/>
                    </a:cxn>
                  </a:cxnLst>
                  <a:rect l="0" t="0" r="r" b="b"/>
                  <a:pathLst>
                    <a:path w="28" h="35">
                      <a:moveTo>
                        <a:pt x="28" y="35"/>
                      </a:moveTo>
                      <a:cubicBezTo>
                        <a:pt x="27" y="35"/>
                        <a:pt x="21" y="28"/>
                        <a:pt x="13" y="18"/>
                      </a:cubicBezTo>
                      <a:cubicBezTo>
                        <a:pt x="6" y="9"/>
                        <a:pt x="0" y="1"/>
                        <a:pt x="1" y="1"/>
                      </a:cubicBezTo>
                      <a:cubicBezTo>
                        <a:pt x="1" y="0"/>
                        <a:pt x="7" y="8"/>
                        <a:pt x="15" y="17"/>
                      </a:cubicBezTo>
                      <a:cubicBezTo>
                        <a:pt x="23" y="26"/>
                        <a:pt x="28" y="34"/>
                        <a:pt x="28" y="35"/>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85"/>
                <p:cNvSpPr/>
                <p:nvPr/>
              </p:nvSpPr>
              <p:spPr bwMode="auto">
                <a:xfrm>
                  <a:off x="2272" y="2193"/>
                  <a:ext cx="22" cy="107"/>
                </a:xfrm>
                <a:custGeom>
                  <a:avLst/>
                  <a:gdLst>
                    <a:gd name="T0" fmla="*/ 8 w 9"/>
                    <a:gd name="T1" fmla="*/ 44 h 45"/>
                    <a:gd name="T2" fmla="*/ 3 w 9"/>
                    <a:gd name="T3" fmla="*/ 23 h 45"/>
                    <a:gd name="T4" fmla="*/ 0 w 9"/>
                    <a:gd name="T5" fmla="*/ 0 h 45"/>
                    <a:gd name="T6" fmla="*/ 5 w 9"/>
                    <a:gd name="T7" fmla="*/ 22 h 45"/>
                    <a:gd name="T8" fmla="*/ 8 w 9"/>
                    <a:gd name="T9" fmla="*/ 44 h 45"/>
                  </a:gdLst>
                  <a:ahLst/>
                  <a:cxnLst>
                    <a:cxn ang="0">
                      <a:pos x="T0" y="T1"/>
                    </a:cxn>
                    <a:cxn ang="0">
                      <a:pos x="T2" y="T3"/>
                    </a:cxn>
                    <a:cxn ang="0">
                      <a:pos x="T4" y="T5"/>
                    </a:cxn>
                    <a:cxn ang="0">
                      <a:pos x="T6" y="T7"/>
                    </a:cxn>
                    <a:cxn ang="0">
                      <a:pos x="T8" y="T9"/>
                    </a:cxn>
                  </a:cxnLst>
                  <a:rect l="0" t="0" r="r" b="b"/>
                  <a:pathLst>
                    <a:path w="9" h="45">
                      <a:moveTo>
                        <a:pt x="8" y="44"/>
                      </a:moveTo>
                      <a:cubicBezTo>
                        <a:pt x="8" y="45"/>
                        <a:pt x="5" y="35"/>
                        <a:pt x="3" y="23"/>
                      </a:cubicBezTo>
                      <a:cubicBezTo>
                        <a:pt x="1" y="10"/>
                        <a:pt x="0" y="1"/>
                        <a:pt x="0" y="0"/>
                      </a:cubicBezTo>
                      <a:cubicBezTo>
                        <a:pt x="1" y="0"/>
                        <a:pt x="3" y="10"/>
                        <a:pt x="5" y="22"/>
                      </a:cubicBezTo>
                      <a:cubicBezTo>
                        <a:pt x="7" y="34"/>
                        <a:pt x="9" y="44"/>
                        <a:pt x="8" y="44"/>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3" name="Freeform 86"/>
                <p:cNvSpPr/>
                <p:nvPr/>
              </p:nvSpPr>
              <p:spPr bwMode="auto">
                <a:xfrm>
                  <a:off x="2389" y="2305"/>
                  <a:ext cx="94" cy="93"/>
                </a:xfrm>
                <a:custGeom>
                  <a:avLst/>
                  <a:gdLst>
                    <a:gd name="T0" fmla="*/ 39 w 40"/>
                    <a:gd name="T1" fmla="*/ 1 h 39"/>
                    <a:gd name="T2" fmla="*/ 21 w 40"/>
                    <a:gd name="T3" fmla="*/ 21 h 39"/>
                    <a:gd name="T4" fmla="*/ 1 w 40"/>
                    <a:gd name="T5" fmla="*/ 39 h 39"/>
                    <a:gd name="T6" fmla="*/ 19 w 40"/>
                    <a:gd name="T7" fmla="*/ 19 h 39"/>
                    <a:gd name="T8" fmla="*/ 39 w 40"/>
                    <a:gd name="T9" fmla="*/ 1 h 39"/>
                  </a:gdLst>
                  <a:ahLst/>
                  <a:cxnLst>
                    <a:cxn ang="0">
                      <a:pos x="T0" y="T1"/>
                    </a:cxn>
                    <a:cxn ang="0">
                      <a:pos x="T2" y="T3"/>
                    </a:cxn>
                    <a:cxn ang="0">
                      <a:pos x="T4" y="T5"/>
                    </a:cxn>
                    <a:cxn ang="0">
                      <a:pos x="T6" y="T7"/>
                    </a:cxn>
                    <a:cxn ang="0">
                      <a:pos x="T8" y="T9"/>
                    </a:cxn>
                  </a:cxnLst>
                  <a:rect l="0" t="0" r="r" b="b"/>
                  <a:pathLst>
                    <a:path w="40" h="39">
                      <a:moveTo>
                        <a:pt x="39" y="1"/>
                      </a:moveTo>
                      <a:cubicBezTo>
                        <a:pt x="40" y="1"/>
                        <a:pt x="31" y="10"/>
                        <a:pt x="21" y="21"/>
                      </a:cubicBezTo>
                      <a:cubicBezTo>
                        <a:pt x="10" y="31"/>
                        <a:pt x="1" y="39"/>
                        <a:pt x="1" y="39"/>
                      </a:cubicBezTo>
                      <a:cubicBezTo>
                        <a:pt x="0" y="38"/>
                        <a:pt x="9" y="30"/>
                        <a:pt x="19" y="19"/>
                      </a:cubicBezTo>
                      <a:cubicBezTo>
                        <a:pt x="30" y="9"/>
                        <a:pt x="39" y="0"/>
                        <a:pt x="39" y="1"/>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87"/>
                <p:cNvSpPr/>
                <p:nvPr/>
              </p:nvSpPr>
              <p:spPr bwMode="auto">
                <a:xfrm>
                  <a:off x="2144" y="2398"/>
                  <a:ext cx="83" cy="88"/>
                </a:xfrm>
                <a:custGeom>
                  <a:avLst/>
                  <a:gdLst>
                    <a:gd name="T0" fmla="*/ 35 w 35"/>
                    <a:gd name="T1" fmla="*/ 37 h 37"/>
                    <a:gd name="T2" fmla="*/ 15 w 35"/>
                    <a:gd name="T3" fmla="*/ 21 h 37"/>
                    <a:gd name="T4" fmla="*/ 0 w 35"/>
                    <a:gd name="T5" fmla="*/ 0 h 37"/>
                    <a:gd name="T6" fmla="*/ 16 w 35"/>
                    <a:gd name="T7" fmla="*/ 19 h 37"/>
                    <a:gd name="T8" fmla="*/ 35 w 35"/>
                    <a:gd name="T9" fmla="*/ 37 h 37"/>
                  </a:gdLst>
                  <a:ahLst/>
                  <a:cxnLst>
                    <a:cxn ang="0">
                      <a:pos x="T0" y="T1"/>
                    </a:cxn>
                    <a:cxn ang="0">
                      <a:pos x="T2" y="T3"/>
                    </a:cxn>
                    <a:cxn ang="0">
                      <a:pos x="T4" y="T5"/>
                    </a:cxn>
                    <a:cxn ang="0">
                      <a:pos x="T6" y="T7"/>
                    </a:cxn>
                    <a:cxn ang="0">
                      <a:pos x="T8" y="T9"/>
                    </a:cxn>
                  </a:cxnLst>
                  <a:rect l="0" t="0" r="r" b="b"/>
                  <a:pathLst>
                    <a:path w="35" h="37">
                      <a:moveTo>
                        <a:pt x="35" y="37"/>
                      </a:moveTo>
                      <a:cubicBezTo>
                        <a:pt x="34" y="37"/>
                        <a:pt x="25" y="31"/>
                        <a:pt x="15" y="21"/>
                      </a:cubicBezTo>
                      <a:cubicBezTo>
                        <a:pt x="5" y="10"/>
                        <a:pt x="0" y="0"/>
                        <a:pt x="0" y="0"/>
                      </a:cubicBezTo>
                      <a:cubicBezTo>
                        <a:pt x="1" y="0"/>
                        <a:pt x="7" y="9"/>
                        <a:pt x="16" y="19"/>
                      </a:cubicBezTo>
                      <a:cubicBezTo>
                        <a:pt x="26" y="29"/>
                        <a:pt x="35" y="36"/>
                        <a:pt x="35" y="3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88"/>
                <p:cNvSpPr/>
                <p:nvPr/>
              </p:nvSpPr>
              <p:spPr bwMode="auto">
                <a:xfrm>
                  <a:off x="2218" y="2621"/>
                  <a:ext cx="90" cy="50"/>
                </a:xfrm>
                <a:custGeom>
                  <a:avLst/>
                  <a:gdLst>
                    <a:gd name="T0" fmla="*/ 38 w 38"/>
                    <a:gd name="T1" fmla="*/ 0 h 21"/>
                    <a:gd name="T2" fmla="*/ 19 w 38"/>
                    <a:gd name="T3" fmla="*/ 10 h 21"/>
                    <a:gd name="T4" fmla="*/ 0 w 38"/>
                    <a:gd name="T5" fmla="*/ 21 h 21"/>
                    <a:gd name="T6" fmla="*/ 18 w 38"/>
                    <a:gd name="T7" fmla="*/ 8 h 21"/>
                    <a:gd name="T8" fmla="*/ 38 w 38"/>
                    <a:gd name="T9" fmla="*/ 0 h 21"/>
                  </a:gdLst>
                  <a:ahLst/>
                  <a:cxnLst>
                    <a:cxn ang="0">
                      <a:pos x="T0" y="T1"/>
                    </a:cxn>
                    <a:cxn ang="0">
                      <a:pos x="T2" y="T3"/>
                    </a:cxn>
                    <a:cxn ang="0">
                      <a:pos x="T4" y="T5"/>
                    </a:cxn>
                    <a:cxn ang="0">
                      <a:pos x="T6" y="T7"/>
                    </a:cxn>
                    <a:cxn ang="0">
                      <a:pos x="T8" y="T9"/>
                    </a:cxn>
                  </a:cxnLst>
                  <a:rect l="0" t="0" r="r" b="b"/>
                  <a:pathLst>
                    <a:path w="38" h="21">
                      <a:moveTo>
                        <a:pt x="38" y="0"/>
                      </a:moveTo>
                      <a:cubicBezTo>
                        <a:pt x="38" y="1"/>
                        <a:pt x="29" y="4"/>
                        <a:pt x="19" y="10"/>
                      </a:cubicBezTo>
                      <a:cubicBezTo>
                        <a:pt x="8" y="15"/>
                        <a:pt x="0" y="21"/>
                        <a:pt x="0" y="21"/>
                      </a:cubicBezTo>
                      <a:cubicBezTo>
                        <a:pt x="0" y="20"/>
                        <a:pt x="7" y="13"/>
                        <a:pt x="18" y="8"/>
                      </a:cubicBezTo>
                      <a:cubicBezTo>
                        <a:pt x="28" y="2"/>
                        <a:pt x="38" y="0"/>
                        <a:pt x="38"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89"/>
                <p:cNvSpPr/>
                <p:nvPr/>
              </p:nvSpPr>
              <p:spPr bwMode="auto">
                <a:xfrm>
                  <a:off x="2353" y="2507"/>
                  <a:ext cx="90" cy="124"/>
                </a:xfrm>
                <a:custGeom>
                  <a:avLst/>
                  <a:gdLst>
                    <a:gd name="T0" fmla="*/ 38 w 38"/>
                    <a:gd name="T1" fmla="*/ 52 h 52"/>
                    <a:gd name="T2" fmla="*/ 31 w 38"/>
                    <a:gd name="T3" fmla="*/ 45 h 52"/>
                    <a:gd name="T4" fmla="*/ 17 w 38"/>
                    <a:gd name="T5" fmla="*/ 27 h 52"/>
                    <a:gd name="T6" fmla="*/ 5 w 38"/>
                    <a:gd name="T7" fmla="*/ 9 h 52"/>
                    <a:gd name="T8" fmla="*/ 1 w 38"/>
                    <a:gd name="T9" fmla="*/ 0 h 52"/>
                    <a:gd name="T10" fmla="*/ 6 w 38"/>
                    <a:gd name="T11" fmla="*/ 8 h 52"/>
                    <a:gd name="T12" fmla="*/ 19 w 38"/>
                    <a:gd name="T13" fmla="*/ 26 h 52"/>
                    <a:gd name="T14" fmla="*/ 32 w 38"/>
                    <a:gd name="T15" fmla="*/ 44 h 52"/>
                    <a:gd name="T16" fmla="*/ 38 w 38"/>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52"/>
                      </a:moveTo>
                      <a:cubicBezTo>
                        <a:pt x="37" y="52"/>
                        <a:pt x="35" y="50"/>
                        <a:pt x="31" y="45"/>
                      </a:cubicBezTo>
                      <a:cubicBezTo>
                        <a:pt x="27" y="41"/>
                        <a:pt x="23" y="35"/>
                        <a:pt x="17" y="27"/>
                      </a:cubicBezTo>
                      <a:cubicBezTo>
                        <a:pt x="12" y="20"/>
                        <a:pt x="8" y="14"/>
                        <a:pt x="5" y="9"/>
                      </a:cubicBezTo>
                      <a:cubicBezTo>
                        <a:pt x="2" y="4"/>
                        <a:pt x="0" y="1"/>
                        <a:pt x="1" y="0"/>
                      </a:cubicBezTo>
                      <a:cubicBezTo>
                        <a:pt x="1" y="0"/>
                        <a:pt x="3" y="3"/>
                        <a:pt x="6" y="8"/>
                      </a:cubicBezTo>
                      <a:cubicBezTo>
                        <a:pt x="10" y="13"/>
                        <a:pt x="14" y="19"/>
                        <a:pt x="19" y="26"/>
                      </a:cubicBezTo>
                      <a:cubicBezTo>
                        <a:pt x="24" y="33"/>
                        <a:pt x="28" y="39"/>
                        <a:pt x="32" y="44"/>
                      </a:cubicBezTo>
                      <a:cubicBezTo>
                        <a:pt x="36" y="49"/>
                        <a:pt x="38" y="52"/>
                        <a:pt x="38" y="52"/>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90"/>
                <p:cNvSpPr/>
                <p:nvPr/>
              </p:nvSpPr>
              <p:spPr bwMode="auto">
                <a:xfrm>
                  <a:off x="2339" y="2747"/>
                  <a:ext cx="116" cy="22"/>
                </a:xfrm>
                <a:custGeom>
                  <a:avLst/>
                  <a:gdLst>
                    <a:gd name="T0" fmla="*/ 49 w 49"/>
                    <a:gd name="T1" fmla="*/ 0 h 9"/>
                    <a:gd name="T2" fmla="*/ 25 w 49"/>
                    <a:gd name="T3" fmla="*/ 6 h 9"/>
                    <a:gd name="T4" fmla="*/ 0 w 49"/>
                    <a:gd name="T5" fmla="*/ 8 h 9"/>
                    <a:gd name="T6" fmla="*/ 25 w 49"/>
                    <a:gd name="T7" fmla="*/ 4 h 9"/>
                    <a:gd name="T8" fmla="*/ 49 w 49"/>
                    <a:gd name="T9" fmla="*/ 0 h 9"/>
                  </a:gdLst>
                  <a:ahLst/>
                  <a:cxnLst>
                    <a:cxn ang="0">
                      <a:pos x="T0" y="T1"/>
                    </a:cxn>
                    <a:cxn ang="0">
                      <a:pos x="T2" y="T3"/>
                    </a:cxn>
                    <a:cxn ang="0">
                      <a:pos x="T4" y="T5"/>
                    </a:cxn>
                    <a:cxn ang="0">
                      <a:pos x="T6" y="T7"/>
                    </a:cxn>
                    <a:cxn ang="0">
                      <a:pos x="T8" y="T9"/>
                    </a:cxn>
                  </a:cxnLst>
                  <a:rect l="0" t="0" r="r" b="b"/>
                  <a:pathLst>
                    <a:path w="49" h="9">
                      <a:moveTo>
                        <a:pt x="49" y="0"/>
                      </a:moveTo>
                      <a:cubicBezTo>
                        <a:pt x="49" y="1"/>
                        <a:pt x="39" y="4"/>
                        <a:pt x="25" y="6"/>
                      </a:cubicBezTo>
                      <a:cubicBezTo>
                        <a:pt x="12" y="8"/>
                        <a:pt x="1" y="9"/>
                        <a:pt x="0" y="8"/>
                      </a:cubicBezTo>
                      <a:cubicBezTo>
                        <a:pt x="0" y="8"/>
                        <a:pt x="11" y="6"/>
                        <a:pt x="25" y="4"/>
                      </a:cubicBezTo>
                      <a:cubicBezTo>
                        <a:pt x="38" y="2"/>
                        <a:pt x="49" y="0"/>
                        <a:pt x="49"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91"/>
                <p:cNvSpPr/>
                <p:nvPr/>
              </p:nvSpPr>
              <p:spPr bwMode="auto">
                <a:xfrm>
                  <a:off x="2232" y="1853"/>
                  <a:ext cx="26" cy="114"/>
                </a:xfrm>
                <a:custGeom>
                  <a:avLst/>
                  <a:gdLst>
                    <a:gd name="T0" fmla="*/ 3 w 11"/>
                    <a:gd name="T1" fmla="*/ 48 h 48"/>
                    <a:gd name="T2" fmla="*/ 6 w 11"/>
                    <a:gd name="T3" fmla="*/ 42 h 48"/>
                    <a:gd name="T4" fmla="*/ 8 w 11"/>
                    <a:gd name="T5" fmla="*/ 24 h 48"/>
                    <a:gd name="T6" fmla="*/ 3 w 11"/>
                    <a:gd name="T7" fmla="*/ 7 h 48"/>
                    <a:gd name="T8" fmla="*/ 0 w 11"/>
                    <a:gd name="T9" fmla="*/ 0 h 48"/>
                    <a:gd name="T10" fmla="*/ 4 w 11"/>
                    <a:gd name="T11" fmla="*/ 7 h 48"/>
                    <a:gd name="T12" fmla="*/ 10 w 11"/>
                    <a:gd name="T13" fmla="*/ 24 h 48"/>
                    <a:gd name="T14" fmla="*/ 8 w 11"/>
                    <a:gd name="T15" fmla="*/ 42 h 48"/>
                    <a:gd name="T16" fmla="*/ 3 w 11"/>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8">
                      <a:moveTo>
                        <a:pt x="3" y="48"/>
                      </a:moveTo>
                      <a:cubicBezTo>
                        <a:pt x="3" y="48"/>
                        <a:pt x="5" y="46"/>
                        <a:pt x="6" y="42"/>
                      </a:cubicBezTo>
                      <a:cubicBezTo>
                        <a:pt x="8" y="37"/>
                        <a:pt x="9" y="31"/>
                        <a:pt x="8" y="24"/>
                      </a:cubicBezTo>
                      <a:cubicBezTo>
                        <a:pt x="7" y="17"/>
                        <a:pt x="5" y="11"/>
                        <a:pt x="3" y="7"/>
                      </a:cubicBezTo>
                      <a:cubicBezTo>
                        <a:pt x="1" y="3"/>
                        <a:pt x="0" y="0"/>
                        <a:pt x="0" y="0"/>
                      </a:cubicBezTo>
                      <a:cubicBezTo>
                        <a:pt x="1" y="0"/>
                        <a:pt x="2" y="2"/>
                        <a:pt x="4" y="7"/>
                      </a:cubicBezTo>
                      <a:cubicBezTo>
                        <a:pt x="6" y="11"/>
                        <a:pt x="9" y="17"/>
                        <a:pt x="10" y="24"/>
                      </a:cubicBezTo>
                      <a:cubicBezTo>
                        <a:pt x="11" y="31"/>
                        <a:pt x="10" y="38"/>
                        <a:pt x="8" y="42"/>
                      </a:cubicBezTo>
                      <a:cubicBezTo>
                        <a:pt x="6" y="47"/>
                        <a:pt x="3" y="48"/>
                        <a:pt x="3" y="48"/>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92"/>
                <p:cNvSpPr/>
                <p:nvPr/>
              </p:nvSpPr>
              <p:spPr bwMode="auto">
                <a:xfrm>
                  <a:off x="2381" y="1889"/>
                  <a:ext cx="22" cy="67"/>
                </a:xfrm>
                <a:custGeom>
                  <a:avLst/>
                  <a:gdLst>
                    <a:gd name="T0" fmla="*/ 1 w 9"/>
                    <a:gd name="T1" fmla="*/ 0 h 28"/>
                    <a:gd name="T2" fmla="*/ 7 w 9"/>
                    <a:gd name="T3" fmla="*/ 14 h 28"/>
                    <a:gd name="T4" fmla="*/ 7 w 9"/>
                    <a:gd name="T5" fmla="*/ 28 h 28"/>
                    <a:gd name="T6" fmla="*/ 5 w 9"/>
                    <a:gd name="T7" fmla="*/ 14 h 28"/>
                    <a:gd name="T8" fmla="*/ 1 w 9"/>
                    <a:gd name="T9" fmla="*/ 0 h 28"/>
                  </a:gdLst>
                  <a:ahLst/>
                  <a:cxnLst>
                    <a:cxn ang="0">
                      <a:pos x="T0" y="T1"/>
                    </a:cxn>
                    <a:cxn ang="0">
                      <a:pos x="T2" y="T3"/>
                    </a:cxn>
                    <a:cxn ang="0">
                      <a:pos x="T4" y="T5"/>
                    </a:cxn>
                    <a:cxn ang="0">
                      <a:pos x="T6" y="T7"/>
                    </a:cxn>
                    <a:cxn ang="0">
                      <a:pos x="T8" y="T9"/>
                    </a:cxn>
                  </a:cxnLst>
                  <a:rect l="0" t="0" r="r" b="b"/>
                  <a:pathLst>
                    <a:path w="9" h="28">
                      <a:moveTo>
                        <a:pt x="1" y="0"/>
                      </a:moveTo>
                      <a:cubicBezTo>
                        <a:pt x="1" y="0"/>
                        <a:pt x="5" y="6"/>
                        <a:pt x="7" y="14"/>
                      </a:cubicBezTo>
                      <a:cubicBezTo>
                        <a:pt x="9" y="21"/>
                        <a:pt x="8" y="28"/>
                        <a:pt x="7" y="28"/>
                      </a:cubicBezTo>
                      <a:cubicBezTo>
                        <a:pt x="7" y="28"/>
                        <a:pt x="7" y="22"/>
                        <a:pt x="5" y="14"/>
                      </a:cubicBezTo>
                      <a:cubicBezTo>
                        <a:pt x="3" y="6"/>
                        <a:pt x="0" y="1"/>
                        <a:pt x="1" y="0"/>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93"/>
                <p:cNvSpPr/>
                <p:nvPr/>
              </p:nvSpPr>
              <p:spPr bwMode="auto">
                <a:xfrm>
                  <a:off x="2982" y="1594"/>
                  <a:ext cx="800" cy="1325"/>
                </a:xfrm>
                <a:custGeom>
                  <a:avLst/>
                  <a:gdLst>
                    <a:gd name="T0" fmla="*/ 23 w 337"/>
                    <a:gd name="T1" fmla="*/ 437 h 557"/>
                    <a:gd name="T2" fmla="*/ 174 w 337"/>
                    <a:gd name="T3" fmla="*/ 171 h 557"/>
                    <a:gd name="T4" fmla="*/ 192 w 337"/>
                    <a:gd name="T5" fmla="*/ 125 h 557"/>
                    <a:gd name="T6" fmla="*/ 243 w 337"/>
                    <a:gd name="T7" fmla="*/ 13 h 557"/>
                    <a:gd name="T8" fmla="*/ 258 w 337"/>
                    <a:gd name="T9" fmla="*/ 1 h 557"/>
                    <a:gd name="T10" fmla="*/ 264 w 337"/>
                    <a:gd name="T11" fmla="*/ 24 h 557"/>
                    <a:gd name="T12" fmla="*/ 244 w 337"/>
                    <a:gd name="T13" fmla="*/ 84 h 557"/>
                    <a:gd name="T14" fmla="*/ 260 w 337"/>
                    <a:gd name="T15" fmla="*/ 72 h 557"/>
                    <a:gd name="T16" fmla="*/ 313 w 337"/>
                    <a:gd name="T17" fmla="*/ 72 h 557"/>
                    <a:gd name="T18" fmla="*/ 335 w 337"/>
                    <a:gd name="T19" fmla="*/ 90 h 557"/>
                    <a:gd name="T20" fmla="*/ 329 w 337"/>
                    <a:gd name="T21" fmla="*/ 96 h 557"/>
                    <a:gd name="T22" fmla="*/ 314 w 337"/>
                    <a:gd name="T23" fmla="*/ 97 h 557"/>
                    <a:gd name="T24" fmla="*/ 268 w 337"/>
                    <a:gd name="T25" fmla="*/ 100 h 557"/>
                    <a:gd name="T26" fmla="*/ 266 w 337"/>
                    <a:gd name="T27" fmla="*/ 106 h 557"/>
                    <a:gd name="T28" fmla="*/ 303 w 337"/>
                    <a:gd name="T29" fmla="*/ 109 h 557"/>
                    <a:gd name="T30" fmla="*/ 308 w 337"/>
                    <a:gd name="T31" fmla="*/ 115 h 557"/>
                    <a:gd name="T32" fmla="*/ 326 w 337"/>
                    <a:gd name="T33" fmla="*/ 134 h 557"/>
                    <a:gd name="T34" fmla="*/ 318 w 337"/>
                    <a:gd name="T35" fmla="*/ 160 h 557"/>
                    <a:gd name="T36" fmla="*/ 306 w 337"/>
                    <a:gd name="T37" fmla="*/ 163 h 557"/>
                    <a:gd name="T38" fmla="*/ 301 w 337"/>
                    <a:gd name="T39" fmla="*/ 157 h 557"/>
                    <a:gd name="T40" fmla="*/ 299 w 337"/>
                    <a:gd name="T41" fmla="*/ 154 h 557"/>
                    <a:gd name="T42" fmla="*/ 290 w 337"/>
                    <a:gd name="T43" fmla="*/ 170 h 557"/>
                    <a:gd name="T44" fmla="*/ 260 w 337"/>
                    <a:gd name="T45" fmla="*/ 221 h 557"/>
                    <a:gd name="T46" fmla="*/ 156 w 337"/>
                    <a:gd name="T47" fmla="*/ 499 h 557"/>
                    <a:gd name="T48" fmla="*/ 59 w 337"/>
                    <a:gd name="T49" fmla="*/ 542 h 557"/>
                    <a:gd name="T50" fmla="*/ 23 w 337"/>
                    <a:gd name="T51" fmla="*/ 43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7" h="557">
                      <a:moveTo>
                        <a:pt x="23" y="437"/>
                      </a:moveTo>
                      <a:cubicBezTo>
                        <a:pt x="174" y="171"/>
                        <a:pt x="174" y="171"/>
                        <a:pt x="174" y="171"/>
                      </a:cubicBezTo>
                      <a:cubicBezTo>
                        <a:pt x="192" y="125"/>
                        <a:pt x="192" y="125"/>
                        <a:pt x="192" y="125"/>
                      </a:cubicBezTo>
                      <a:cubicBezTo>
                        <a:pt x="192" y="125"/>
                        <a:pt x="240" y="23"/>
                        <a:pt x="243" y="13"/>
                      </a:cubicBezTo>
                      <a:cubicBezTo>
                        <a:pt x="247" y="1"/>
                        <a:pt x="254" y="0"/>
                        <a:pt x="258" y="1"/>
                      </a:cubicBezTo>
                      <a:cubicBezTo>
                        <a:pt x="265" y="4"/>
                        <a:pt x="267" y="14"/>
                        <a:pt x="264" y="24"/>
                      </a:cubicBezTo>
                      <a:cubicBezTo>
                        <a:pt x="263" y="28"/>
                        <a:pt x="244" y="84"/>
                        <a:pt x="244" y="84"/>
                      </a:cubicBezTo>
                      <a:cubicBezTo>
                        <a:pt x="244" y="84"/>
                        <a:pt x="248" y="80"/>
                        <a:pt x="260" y="72"/>
                      </a:cubicBezTo>
                      <a:cubicBezTo>
                        <a:pt x="272" y="64"/>
                        <a:pt x="293" y="65"/>
                        <a:pt x="313" y="72"/>
                      </a:cubicBezTo>
                      <a:cubicBezTo>
                        <a:pt x="332" y="79"/>
                        <a:pt x="337" y="82"/>
                        <a:pt x="335" y="90"/>
                      </a:cubicBezTo>
                      <a:cubicBezTo>
                        <a:pt x="334" y="93"/>
                        <a:pt x="332" y="95"/>
                        <a:pt x="329" y="96"/>
                      </a:cubicBezTo>
                      <a:cubicBezTo>
                        <a:pt x="324" y="98"/>
                        <a:pt x="319" y="98"/>
                        <a:pt x="314" y="97"/>
                      </a:cubicBezTo>
                      <a:cubicBezTo>
                        <a:pt x="282" y="86"/>
                        <a:pt x="268" y="100"/>
                        <a:pt x="268" y="100"/>
                      </a:cubicBezTo>
                      <a:cubicBezTo>
                        <a:pt x="266" y="106"/>
                        <a:pt x="266" y="106"/>
                        <a:pt x="266" y="106"/>
                      </a:cubicBezTo>
                      <a:cubicBezTo>
                        <a:pt x="266" y="106"/>
                        <a:pt x="290" y="99"/>
                        <a:pt x="303" y="109"/>
                      </a:cubicBezTo>
                      <a:cubicBezTo>
                        <a:pt x="306" y="111"/>
                        <a:pt x="307" y="113"/>
                        <a:pt x="308" y="115"/>
                      </a:cubicBezTo>
                      <a:cubicBezTo>
                        <a:pt x="317" y="118"/>
                        <a:pt x="324" y="125"/>
                        <a:pt x="326" y="134"/>
                      </a:cubicBezTo>
                      <a:cubicBezTo>
                        <a:pt x="328" y="143"/>
                        <a:pt x="325" y="153"/>
                        <a:pt x="318" y="160"/>
                      </a:cubicBezTo>
                      <a:cubicBezTo>
                        <a:pt x="315" y="163"/>
                        <a:pt x="310" y="165"/>
                        <a:pt x="306" y="163"/>
                      </a:cubicBezTo>
                      <a:cubicBezTo>
                        <a:pt x="304" y="161"/>
                        <a:pt x="303" y="159"/>
                        <a:pt x="301" y="157"/>
                      </a:cubicBezTo>
                      <a:cubicBezTo>
                        <a:pt x="301" y="156"/>
                        <a:pt x="300" y="155"/>
                        <a:pt x="299" y="154"/>
                      </a:cubicBezTo>
                      <a:cubicBezTo>
                        <a:pt x="290" y="170"/>
                        <a:pt x="290" y="170"/>
                        <a:pt x="290" y="170"/>
                      </a:cubicBezTo>
                      <a:cubicBezTo>
                        <a:pt x="290" y="170"/>
                        <a:pt x="268" y="205"/>
                        <a:pt x="260" y="221"/>
                      </a:cubicBezTo>
                      <a:cubicBezTo>
                        <a:pt x="156" y="499"/>
                        <a:pt x="156" y="499"/>
                        <a:pt x="156" y="499"/>
                      </a:cubicBezTo>
                      <a:cubicBezTo>
                        <a:pt x="141" y="538"/>
                        <a:pt x="98" y="557"/>
                        <a:pt x="59" y="542"/>
                      </a:cubicBezTo>
                      <a:cubicBezTo>
                        <a:pt x="18" y="526"/>
                        <a:pt x="0" y="476"/>
                        <a:pt x="23" y="437"/>
                      </a:cubicBezTo>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94"/>
                <p:cNvSpPr/>
                <p:nvPr/>
              </p:nvSpPr>
              <p:spPr bwMode="auto">
                <a:xfrm>
                  <a:off x="3421" y="1865"/>
                  <a:ext cx="195" cy="141"/>
                </a:xfrm>
                <a:custGeom>
                  <a:avLst/>
                  <a:gdLst>
                    <a:gd name="T0" fmla="*/ 0 w 82"/>
                    <a:gd name="T1" fmla="*/ 56 h 59"/>
                    <a:gd name="T2" fmla="*/ 17 w 82"/>
                    <a:gd name="T3" fmla="*/ 53 h 59"/>
                    <a:gd name="T4" fmla="*/ 30 w 82"/>
                    <a:gd name="T5" fmla="*/ 39 h 59"/>
                    <a:gd name="T6" fmla="*/ 79 w 82"/>
                    <a:gd name="T7" fmla="*/ 10 h 59"/>
                    <a:gd name="T8" fmla="*/ 81 w 82"/>
                    <a:gd name="T9" fmla="*/ 2 h 59"/>
                    <a:gd name="T10" fmla="*/ 74 w 82"/>
                    <a:gd name="T11" fmla="*/ 1 h 59"/>
                    <a:gd name="T12" fmla="*/ 12 w 82"/>
                    <a:gd name="T13" fmla="*/ 14 h 59"/>
                  </a:gdLst>
                  <a:ahLst/>
                  <a:cxnLst>
                    <a:cxn ang="0">
                      <a:pos x="T0" y="T1"/>
                    </a:cxn>
                    <a:cxn ang="0">
                      <a:pos x="T2" y="T3"/>
                    </a:cxn>
                    <a:cxn ang="0">
                      <a:pos x="T4" y="T5"/>
                    </a:cxn>
                    <a:cxn ang="0">
                      <a:pos x="T6" y="T7"/>
                    </a:cxn>
                    <a:cxn ang="0">
                      <a:pos x="T8" y="T9"/>
                    </a:cxn>
                    <a:cxn ang="0">
                      <a:pos x="T10" y="T11"/>
                    </a:cxn>
                    <a:cxn ang="0">
                      <a:pos x="T12" y="T13"/>
                    </a:cxn>
                  </a:cxnLst>
                  <a:rect l="0" t="0" r="r" b="b"/>
                  <a:pathLst>
                    <a:path w="82" h="59">
                      <a:moveTo>
                        <a:pt x="0" y="56"/>
                      </a:moveTo>
                      <a:cubicBezTo>
                        <a:pt x="5" y="59"/>
                        <a:pt x="12" y="57"/>
                        <a:pt x="17" y="53"/>
                      </a:cubicBezTo>
                      <a:cubicBezTo>
                        <a:pt x="22" y="49"/>
                        <a:pt x="25" y="43"/>
                        <a:pt x="30" y="39"/>
                      </a:cubicBezTo>
                      <a:cubicBezTo>
                        <a:pt x="43" y="25"/>
                        <a:pt x="66" y="24"/>
                        <a:pt x="79" y="10"/>
                      </a:cubicBezTo>
                      <a:cubicBezTo>
                        <a:pt x="81" y="8"/>
                        <a:pt x="82" y="5"/>
                        <a:pt x="81" y="2"/>
                      </a:cubicBezTo>
                      <a:cubicBezTo>
                        <a:pt x="79" y="0"/>
                        <a:pt x="76" y="1"/>
                        <a:pt x="74" y="1"/>
                      </a:cubicBezTo>
                      <a:cubicBezTo>
                        <a:pt x="53" y="5"/>
                        <a:pt x="32" y="9"/>
                        <a:pt x="12" y="14"/>
                      </a:cubicBezTo>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95"/>
                <p:cNvSpPr/>
                <p:nvPr/>
              </p:nvSpPr>
              <p:spPr bwMode="auto">
                <a:xfrm>
                  <a:off x="3419" y="1860"/>
                  <a:ext cx="199" cy="146"/>
                </a:xfrm>
                <a:custGeom>
                  <a:avLst/>
                  <a:gdLst>
                    <a:gd name="T0" fmla="*/ 13 w 84"/>
                    <a:gd name="T1" fmla="*/ 16 h 61"/>
                    <a:gd name="T2" fmla="*/ 19 w 84"/>
                    <a:gd name="T3" fmla="*/ 13 h 61"/>
                    <a:gd name="T4" fmla="*/ 37 w 84"/>
                    <a:gd name="T5" fmla="*/ 9 h 61"/>
                    <a:gd name="T6" fmla="*/ 65 w 84"/>
                    <a:gd name="T7" fmla="*/ 4 h 61"/>
                    <a:gd name="T8" fmla="*/ 72 w 84"/>
                    <a:gd name="T9" fmla="*/ 2 h 61"/>
                    <a:gd name="T10" fmla="*/ 82 w 84"/>
                    <a:gd name="T11" fmla="*/ 2 h 61"/>
                    <a:gd name="T12" fmla="*/ 84 w 84"/>
                    <a:gd name="T13" fmla="*/ 8 h 61"/>
                    <a:gd name="T14" fmla="*/ 81 w 84"/>
                    <a:gd name="T15" fmla="*/ 12 h 61"/>
                    <a:gd name="T16" fmla="*/ 74 w 84"/>
                    <a:gd name="T17" fmla="*/ 19 h 61"/>
                    <a:gd name="T18" fmla="*/ 44 w 84"/>
                    <a:gd name="T19" fmla="*/ 33 h 61"/>
                    <a:gd name="T20" fmla="*/ 32 w 84"/>
                    <a:gd name="T21" fmla="*/ 41 h 61"/>
                    <a:gd name="T22" fmla="*/ 24 w 84"/>
                    <a:gd name="T23" fmla="*/ 51 h 61"/>
                    <a:gd name="T24" fmla="*/ 7 w 84"/>
                    <a:gd name="T25" fmla="*/ 60 h 61"/>
                    <a:gd name="T26" fmla="*/ 1 w 84"/>
                    <a:gd name="T27" fmla="*/ 58 h 61"/>
                    <a:gd name="T28" fmla="*/ 7 w 84"/>
                    <a:gd name="T29" fmla="*/ 59 h 61"/>
                    <a:gd name="T30" fmla="*/ 22 w 84"/>
                    <a:gd name="T31" fmla="*/ 49 h 61"/>
                    <a:gd name="T32" fmla="*/ 30 w 84"/>
                    <a:gd name="T33" fmla="*/ 39 h 61"/>
                    <a:gd name="T34" fmla="*/ 42 w 84"/>
                    <a:gd name="T35" fmla="*/ 31 h 61"/>
                    <a:gd name="T36" fmla="*/ 72 w 84"/>
                    <a:gd name="T37" fmla="*/ 16 h 61"/>
                    <a:gd name="T38" fmla="*/ 79 w 84"/>
                    <a:gd name="T39" fmla="*/ 10 h 61"/>
                    <a:gd name="T40" fmla="*/ 80 w 84"/>
                    <a:gd name="T41" fmla="*/ 5 h 61"/>
                    <a:gd name="T42" fmla="*/ 73 w 84"/>
                    <a:gd name="T43" fmla="*/ 5 h 61"/>
                    <a:gd name="T44" fmla="*/ 65 w 84"/>
                    <a:gd name="T45" fmla="*/ 7 h 61"/>
                    <a:gd name="T46" fmla="*/ 38 w 84"/>
                    <a:gd name="T47" fmla="*/ 12 h 61"/>
                    <a:gd name="T48" fmla="*/ 20 w 84"/>
                    <a:gd name="T49" fmla="*/ 15 h 61"/>
                    <a:gd name="T50" fmla="*/ 13 w 84"/>
                    <a:gd name="T51"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 h="61">
                      <a:moveTo>
                        <a:pt x="13" y="16"/>
                      </a:moveTo>
                      <a:cubicBezTo>
                        <a:pt x="13" y="15"/>
                        <a:pt x="15" y="15"/>
                        <a:pt x="19" y="13"/>
                      </a:cubicBezTo>
                      <a:cubicBezTo>
                        <a:pt x="24" y="12"/>
                        <a:pt x="30" y="11"/>
                        <a:pt x="37" y="9"/>
                      </a:cubicBezTo>
                      <a:cubicBezTo>
                        <a:pt x="45" y="8"/>
                        <a:pt x="55" y="6"/>
                        <a:pt x="65" y="4"/>
                      </a:cubicBezTo>
                      <a:cubicBezTo>
                        <a:pt x="67" y="3"/>
                        <a:pt x="70" y="2"/>
                        <a:pt x="72" y="2"/>
                      </a:cubicBezTo>
                      <a:cubicBezTo>
                        <a:pt x="75" y="2"/>
                        <a:pt x="78" y="0"/>
                        <a:pt x="82" y="2"/>
                      </a:cubicBezTo>
                      <a:cubicBezTo>
                        <a:pt x="84" y="3"/>
                        <a:pt x="84" y="6"/>
                        <a:pt x="84" y="8"/>
                      </a:cubicBezTo>
                      <a:cubicBezTo>
                        <a:pt x="83" y="10"/>
                        <a:pt x="82" y="11"/>
                        <a:pt x="81" y="12"/>
                      </a:cubicBezTo>
                      <a:cubicBezTo>
                        <a:pt x="79" y="15"/>
                        <a:pt x="77" y="17"/>
                        <a:pt x="74" y="19"/>
                      </a:cubicBezTo>
                      <a:cubicBezTo>
                        <a:pt x="64" y="26"/>
                        <a:pt x="53" y="29"/>
                        <a:pt x="44" y="33"/>
                      </a:cubicBezTo>
                      <a:cubicBezTo>
                        <a:pt x="39" y="36"/>
                        <a:pt x="35" y="38"/>
                        <a:pt x="32" y="41"/>
                      </a:cubicBezTo>
                      <a:cubicBezTo>
                        <a:pt x="29" y="45"/>
                        <a:pt x="26" y="48"/>
                        <a:pt x="24" y="51"/>
                      </a:cubicBezTo>
                      <a:cubicBezTo>
                        <a:pt x="19" y="57"/>
                        <a:pt x="12" y="61"/>
                        <a:pt x="7" y="60"/>
                      </a:cubicBezTo>
                      <a:cubicBezTo>
                        <a:pt x="2" y="60"/>
                        <a:pt x="0" y="58"/>
                        <a:pt x="1" y="58"/>
                      </a:cubicBezTo>
                      <a:cubicBezTo>
                        <a:pt x="1" y="58"/>
                        <a:pt x="3" y="59"/>
                        <a:pt x="7" y="59"/>
                      </a:cubicBezTo>
                      <a:cubicBezTo>
                        <a:pt x="11" y="59"/>
                        <a:pt x="17" y="56"/>
                        <a:pt x="22" y="49"/>
                      </a:cubicBezTo>
                      <a:cubicBezTo>
                        <a:pt x="24" y="46"/>
                        <a:pt x="27" y="43"/>
                        <a:pt x="30" y="39"/>
                      </a:cubicBezTo>
                      <a:cubicBezTo>
                        <a:pt x="33" y="36"/>
                        <a:pt x="38" y="33"/>
                        <a:pt x="42" y="31"/>
                      </a:cubicBezTo>
                      <a:cubicBezTo>
                        <a:pt x="52" y="25"/>
                        <a:pt x="63" y="22"/>
                        <a:pt x="72" y="16"/>
                      </a:cubicBezTo>
                      <a:cubicBezTo>
                        <a:pt x="75" y="14"/>
                        <a:pt x="77" y="12"/>
                        <a:pt x="79" y="10"/>
                      </a:cubicBezTo>
                      <a:cubicBezTo>
                        <a:pt x="80" y="8"/>
                        <a:pt x="81" y="6"/>
                        <a:pt x="80" y="5"/>
                      </a:cubicBezTo>
                      <a:cubicBezTo>
                        <a:pt x="79" y="4"/>
                        <a:pt x="76" y="5"/>
                        <a:pt x="73" y="5"/>
                      </a:cubicBezTo>
                      <a:cubicBezTo>
                        <a:pt x="70" y="6"/>
                        <a:pt x="68" y="6"/>
                        <a:pt x="65" y="7"/>
                      </a:cubicBezTo>
                      <a:cubicBezTo>
                        <a:pt x="55" y="9"/>
                        <a:pt x="46" y="10"/>
                        <a:pt x="38" y="12"/>
                      </a:cubicBezTo>
                      <a:cubicBezTo>
                        <a:pt x="30" y="13"/>
                        <a:pt x="24" y="14"/>
                        <a:pt x="20" y="15"/>
                      </a:cubicBezTo>
                      <a:cubicBezTo>
                        <a:pt x="15" y="16"/>
                        <a:pt x="13" y="16"/>
                        <a:pt x="13" y="16"/>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96"/>
                <p:cNvSpPr/>
                <p:nvPr/>
              </p:nvSpPr>
              <p:spPr bwMode="auto">
                <a:xfrm>
                  <a:off x="3611" y="1799"/>
                  <a:ext cx="168" cy="50"/>
                </a:xfrm>
                <a:custGeom>
                  <a:avLst/>
                  <a:gdLst>
                    <a:gd name="T0" fmla="*/ 0 w 71"/>
                    <a:gd name="T1" fmla="*/ 20 h 21"/>
                    <a:gd name="T2" fmla="*/ 7 w 71"/>
                    <a:gd name="T3" fmla="*/ 11 h 21"/>
                    <a:gd name="T4" fmla="*/ 19 w 71"/>
                    <a:gd name="T5" fmla="*/ 7 h 21"/>
                    <a:gd name="T6" fmla="*/ 35 w 71"/>
                    <a:gd name="T7" fmla="*/ 10 h 21"/>
                    <a:gd name="T8" fmla="*/ 51 w 71"/>
                    <a:gd name="T9" fmla="*/ 13 h 21"/>
                    <a:gd name="T10" fmla="*/ 65 w 71"/>
                    <a:gd name="T11" fmla="*/ 11 h 21"/>
                    <a:gd name="T12" fmla="*/ 71 w 71"/>
                    <a:gd name="T13" fmla="*/ 4 h 21"/>
                    <a:gd name="T14" fmla="*/ 71 w 71"/>
                    <a:gd name="T15" fmla="*/ 0 h 21"/>
                    <a:gd name="T16" fmla="*/ 70 w 71"/>
                    <a:gd name="T17" fmla="*/ 4 h 21"/>
                    <a:gd name="T18" fmla="*/ 64 w 71"/>
                    <a:gd name="T19" fmla="*/ 10 h 21"/>
                    <a:gd name="T20" fmla="*/ 51 w 71"/>
                    <a:gd name="T21" fmla="*/ 11 h 21"/>
                    <a:gd name="T22" fmla="*/ 36 w 71"/>
                    <a:gd name="T23" fmla="*/ 7 h 21"/>
                    <a:gd name="T24" fmla="*/ 19 w 71"/>
                    <a:gd name="T25" fmla="*/ 5 h 21"/>
                    <a:gd name="T26" fmla="*/ 6 w 71"/>
                    <a:gd name="T27" fmla="*/ 10 h 21"/>
                    <a:gd name="T28" fmla="*/ 1 w 71"/>
                    <a:gd name="T29" fmla="*/ 17 h 21"/>
                    <a:gd name="T30" fmla="*/ 0 w 71"/>
                    <a:gd name="T3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21">
                      <a:moveTo>
                        <a:pt x="0" y="20"/>
                      </a:moveTo>
                      <a:cubicBezTo>
                        <a:pt x="0" y="21"/>
                        <a:pt x="1" y="15"/>
                        <a:pt x="7" y="11"/>
                      </a:cubicBezTo>
                      <a:cubicBezTo>
                        <a:pt x="10" y="9"/>
                        <a:pt x="14" y="7"/>
                        <a:pt x="19" y="7"/>
                      </a:cubicBezTo>
                      <a:cubicBezTo>
                        <a:pt x="24" y="7"/>
                        <a:pt x="29" y="8"/>
                        <a:pt x="35" y="10"/>
                      </a:cubicBezTo>
                      <a:cubicBezTo>
                        <a:pt x="41" y="11"/>
                        <a:pt x="46" y="13"/>
                        <a:pt x="51" y="13"/>
                      </a:cubicBezTo>
                      <a:cubicBezTo>
                        <a:pt x="56" y="14"/>
                        <a:pt x="61" y="13"/>
                        <a:pt x="65" y="11"/>
                      </a:cubicBezTo>
                      <a:cubicBezTo>
                        <a:pt x="69" y="9"/>
                        <a:pt x="70" y="6"/>
                        <a:pt x="71" y="4"/>
                      </a:cubicBezTo>
                      <a:cubicBezTo>
                        <a:pt x="71" y="2"/>
                        <a:pt x="71" y="0"/>
                        <a:pt x="71" y="0"/>
                      </a:cubicBezTo>
                      <a:cubicBezTo>
                        <a:pt x="70" y="0"/>
                        <a:pt x="70" y="2"/>
                        <a:pt x="70" y="4"/>
                      </a:cubicBezTo>
                      <a:cubicBezTo>
                        <a:pt x="69" y="6"/>
                        <a:pt x="67" y="8"/>
                        <a:pt x="64" y="10"/>
                      </a:cubicBezTo>
                      <a:cubicBezTo>
                        <a:pt x="61" y="11"/>
                        <a:pt x="56" y="12"/>
                        <a:pt x="51" y="11"/>
                      </a:cubicBezTo>
                      <a:cubicBezTo>
                        <a:pt x="46" y="11"/>
                        <a:pt x="41" y="9"/>
                        <a:pt x="36" y="7"/>
                      </a:cubicBezTo>
                      <a:cubicBezTo>
                        <a:pt x="30" y="6"/>
                        <a:pt x="24" y="4"/>
                        <a:pt x="19" y="5"/>
                      </a:cubicBezTo>
                      <a:cubicBezTo>
                        <a:pt x="14" y="5"/>
                        <a:pt x="9" y="7"/>
                        <a:pt x="6" y="10"/>
                      </a:cubicBezTo>
                      <a:cubicBezTo>
                        <a:pt x="3" y="12"/>
                        <a:pt x="1" y="15"/>
                        <a:pt x="1" y="17"/>
                      </a:cubicBezTo>
                      <a:cubicBezTo>
                        <a:pt x="0" y="19"/>
                        <a:pt x="0" y="20"/>
                        <a:pt x="0" y="20"/>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97"/>
                <p:cNvSpPr/>
                <p:nvPr/>
              </p:nvSpPr>
              <p:spPr bwMode="auto">
                <a:xfrm>
                  <a:off x="3552" y="1642"/>
                  <a:ext cx="59" cy="180"/>
                </a:xfrm>
                <a:custGeom>
                  <a:avLst/>
                  <a:gdLst>
                    <a:gd name="T0" fmla="*/ 25 w 25"/>
                    <a:gd name="T1" fmla="*/ 0 h 76"/>
                    <a:gd name="T2" fmla="*/ 21 w 25"/>
                    <a:gd name="T3" fmla="*/ 12 h 76"/>
                    <a:gd name="T4" fmla="*/ 13 w 25"/>
                    <a:gd name="T5" fmla="*/ 38 h 76"/>
                    <a:gd name="T6" fmla="*/ 4 w 25"/>
                    <a:gd name="T7" fmla="*/ 65 h 76"/>
                    <a:gd name="T8" fmla="*/ 1 w 25"/>
                    <a:gd name="T9" fmla="*/ 76 h 76"/>
                    <a:gd name="T10" fmla="*/ 6 w 25"/>
                    <a:gd name="T11" fmla="*/ 66 h 76"/>
                    <a:gd name="T12" fmla="*/ 15 w 25"/>
                    <a:gd name="T13" fmla="*/ 39 h 76"/>
                    <a:gd name="T14" fmla="*/ 23 w 25"/>
                    <a:gd name="T15" fmla="*/ 12 h 76"/>
                    <a:gd name="T16" fmla="*/ 25 w 25"/>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6">
                      <a:moveTo>
                        <a:pt x="25" y="0"/>
                      </a:moveTo>
                      <a:cubicBezTo>
                        <a:pt x="25" y="0"/>
                        <a:pt x="23" y="5"/>
                        <a:pt x="21" y="12"/>
                      </a:cubicBezTo>
                      <a:cubicBezTo>
                        <a:pt x="19" y="19"/>
                        <a:pt x="16" y="28"/>
                        <a:pt x="13" y="38"/>
                      </a:cubicBezTo>
                      <a:cubicBezTo>
                        <a:pt x="10" y="48"/>
                        <a:pt x="7" y="58"/>
                        <a:pt x="4" y="65"/>
                      </a:cubicBezTo>
                      <a:cubicBezTo>
                        <a:pt x="2" y="72"/>
                        <a:pt x="0" y="76"/>
                        <a:pt x="1" y="76"/>
                      </a:cubicBezTo>
                      <a:cubicBezTo>
                        <a:pt x="1" y="76"/>
                        <a:pt x="3" y="72"/>
                        <a:pt x="6" y="66"/>
                      </a:cubicBezTo>
                      <a:cubicBezTo>
                        <a:pt x="8" y="59"/>
                        <a:pt x="12" y="50"/>
                        <a:pt x="15" y="39"/>
                      </a:cubicBezTo>
                      <a:cubicBezTo>
                        <a:pt x="18" y="29"/>
                        <a:pt x="21" y="19"/>
                        <a:pt x="23" y="12"/>
                      </a:cubicBezTo>
                      <a:cubicBezTo>
                        <a:pt x="24" y="5"/>
                        <a:pt x="25" y="1"/>
                        <a:pt x="25" y="0"/>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98"/>
                <p:cNvSpPr/>
                <p:nvPr/>
              </p:nvSpPr>
              <p:spPr bwMode="auto">
                <a:xfrm>
                  <a:off x="3632" y="1877"/>
                  <a:ext cx="90" cy="86"/>
                </a:xfrm>
                <a:custGeom>
                  <a:avLst/>
                  <a:gdLst>
                    <a:gd name="T0" fmla="*/ 0 w 38"/>
                    <a:gd name="T1" fmla="*/ 4 h 36"/>
                    <a:gd name="T2" fmla="*/ 3 w 38"/>
                    <a:gd name="T3" fmla="*/ 4 h 36"/>
                    <a:gd name="T4" fmla="*/ 12 w 38"/>
                    <a:gd name="T5" fmla="*/ 6 h 36"/>
                    <a:gd name="T6" fmla="*/ 13 w 38"/>
                    <a:gd name="T7" fmla="*/ 12 h 36"/>
                    <a:gd name="T8" fmla="*/ 11 w 38"/>
                    <a:gd name="T9" fmla="*/ 19 h 36"/>
                    <a:gd name="T10" fmla="*/ 9 w 38"/>
                    <a:gd name="T11" fmla="*/ 28 h 36"/>
                    <a:gd name="T12" fmla="*/ 16 w 38"/>
                    <a:gd name="T13" fmla="*/ 35 h 36"/>
                    <a:gd name="T14" fmla="*/ 26 w 38"/>
                    <a:gd name="T15" fmla="*/ 34 h 36"/>
                    <a:gd name="T16" fmla="*/ 33 w 38"/>
                    <a:gd name="T17" fmla="*/ 28 h 36"/>
                    <a:gd name="T18" fmla="*/ 37 w 38"/>
                    <a:gd name="T19" fmla="*/ 13 h 36"/>
                    <a:gd name="T20" fmla="*/ 37 w 38"/>
                    <a:gd name="T21" fmla="*/ 3 h 36"/>
                    <a:gd name="T22" fmla="*/ 36 w 38"/>
                    <a:gd name="T23" fmla="*/ 0 h 36"/>
                    <a:gd name="T24" fmla="*/ 36 w 38"/>
                    <a:gd name="T25" fmla="*/ 3 h 36"/>
                    <a:gd name="T26" fmla="*/ 36 w 38"/>
                    <a:gd name="T27" fmla="*/ 13 h 36"/>
                    <a:gd name="T28" fmla="*/ 31 w 38"/>
                    <a:gd name="T29" fmla="*/ 27 h 36"/>
                    <a:gd name="T30" fmla="*/ 17 w 38"/>
                    <a:gd name="T31" fmla="*/ 33 h 36"/>
                    <a:gd name="T32" fmla="*/ 11 w 38"/>
                    <a:gd name="T33" fmla="*/ 27 h 36"/>
                    <a:gd name="T34" fmla="*/ 13 w 38"/>
                    <a:gd name="T35" fmla="*/ 20 h 36"/>
                    <a:gd name="T36" fmla="*/ 15 w 38"/>
                    <a:gd name="T37" fmla="*/ 12 h 36"/>
                    <a:gd name="T38" fmla="*/ 13 w 38"/>
                    <a:gd name="T39" fmla="*/ 5 h 36"/>
                    <a:gd name="T40" fmla="*/ 3 w 38"/>
                    <a:gd name="T41" fmla="*/ 3 h 36"/>
                    <a:gd name="T42" fmla="*/ 0 w 38"/>
                    <a:gd name="T43"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36">
                      <a:moveTo>
                        <a:pt x="0" y="4"/>
                      </a:moveTo>
                      <a:cubicBezTo>
                        <a:pt x="0" y="4"/>
                        <a:pt x="1" y="4"/>
                        <a:pt x="3" y="4"/>
                      </a:cubicBezTo>
                      <a:cubicBezTo>
                        <a:pt x="5" y="4"/>
                        <a:pt x="9" y="3"/>
                        <a:pt x="12" y="6"/>
                      </a:cubicBezTo>
                      <a:cubicBezTo>
                        <a:pt x="13" y="7"/>
                        <a:pt x="14" y="9"/>
                        <a:pt x="13" y="12"/>
                      </a:cubicBezTo>
                      <a:cubicBezTo>
                        <a:pt x="13" y="14"/>
                        <a:pt x="12" y="16"/>
                        <a:pt x="11" y="19"/>
                      </a:cubicBezTo>
                      <a:cubicBezTo>
                        <a:pt x="9" y="21"/>
                        <a:pt x="8" y="25"/>
                        <a:pt x="9" y="28"/>
                      </a:cubicBezTo>
                      <a:cubicBezTo>
                        <a:pt x="10" y="31"/>
                        <a:pt x="13" y="34"/>
                        <a:pt x="16" y="35"/>
                      </a:cubicBezTo>
                      <a:cubicBezTo>
                        <a:pt x="20" y="36"/>
                        <a:pt x="23" y="36"/>
                        <a:pt x="26" y="34"/>
                      </a:cubicBezTo>
                      <a:cubicBezTo>
                        <a:pt x="29" y="33"/>
                        <a:pt x="31" y="30"/>
                        <a:pt x="33" y="28"/>
                      </a:cubicBezTo>
                      <a:cubicBezTo>
                        <a:pt x="35" y="22"/>
                        <a:pt x="36" y="18"/>
                        <a:pt x="37" y="13"/>
                      </a:cubicBezTo>
                      <a:cubicBezTo>
                        <a:pt x="38" y="9"/>
                        <a:pt x="38" y="6"/>
                        <a:pt x="37" y="3"/>
                      </a:cubicBezTo>
                      <a:cubicBezTo>
                        <a:pt x="37" y="1"/>
                        <a:pt x="36" y="0"/>
                        <a:pt x="36" y="0"/>
                      </a:cubicBezTo>
                      <a:cubicBezTo>
                        <a:pt x="36" y="0"/>
                        <a:pt x="36" y="1"/>
                        <a:pt x="36" y="3"/>
                      </a:cubicBezTo>
                      <a:cubicBezTo>
                        <a:pt x="37" y="6"/>
                        <a:pt x="36" y="9"/>
                        <a:pt x="36" y="13"/>
                      </a:cubicBezTo>
                      <a:cubicBezTo>
                        <a:pt x="35" y="17"/>
                        <a:pt x="33" y="22"/>
                        <a:pt x="31" y="27"/>
                      </a:cubicBezTo>
                      <a:cubicBezTo>
                        <a:pt x="28" y="31"/>
                        <a:pt x="22" y="35"/>
                        <a:pt x="17" y="33"/>
                      </a:cubicBezTo>
                      <a:cubicBezTo>
                        <a:pt x="14" y="32"/>
                        <a:pt x="12" y="30"/>
                        <a:pt x="11" y="27"/>
                      </a:cubicBezTo>
                      <a:cubicBezTo>
                        <a:pt x="11" y="25"/>
                        <a:pt x="11" y="22"/>
                        <a:pt x="13" y="20"/>
                      </a:cubicBezTo>
                      <a:cubicBezTo>
                        <a:pt x="14" y="17"/>
                        <a:pt x="15" y="15"/>
                        <a:pt x="15" y="12"/>
                      </a:cubicBezTo>
                      <a:cubicBezTo>
                        <a:pt x="16" y="9"/>
                        <a:pt x="15" y="6"/>
                        <a:pt x="13" y="5"/>
                      </a:cubicBezTo>
                      <a:cubicBezTo>
                        <a:pt x="9" y="2"/>
                        <a:pt x="5" y="3"/>
                        <a:pt x="3" y="3"/>
                      </a:cubicBezTo>
                      <a:cubicBezTo>
                        <a:pt x="1" y="3"/>
                        <a:pt x="0" y="4"/>
                        <a:pt x="0" y="4"/>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99"/>
                <p:cNvSpPr/>
                <p:nvPr/>
              </p:nvSpPr>
              <p:spPr bwMode="auto">
                <a:xfrm>
                  <a:off x="3692" y="1870"/>
                  <a:ext cx="71" cy="116"/>
                </a:xfrm>
                <a:custGeom>
                  <a:avLst/>
                  <a:gdLst>
                    <a:gd name="T0" fmla="*/ 1 w 30"/>
                    <a:gd name="T1" fmla="*/ 35 h 49"/>
                    <a:gd name="T2" fmla="*/ 0 w 30"/>
                    <a:gd name="T3" fmla="*/ 38 h 49"/>
                    <a:gd name="T4" fmla="*/ 5 w 30"/>
                    <a:gd name="T5" fmla="*/ 46 h 49"/>
                    <a:gd name="T6" fmla="*/ 18 w 30"/>
                    <a:gd name="T7" fmla="*/ 46 h 49"/>
                    <a:gd name="T8" fmla="*/ 28 w 30"/>
                    <a:gd name="T9" fmla="*/ 33 h 49"/>
                    <a:gd name="T10" fmla="*/ 28 w 30"/>
                    <a:gd name="T11" fmla="*/ 17 h 49"/>
                    <a:gd name="T12" fmla="*/ 21 w 30"/>
                    <a:gd name="T13" fmla="*/ 6 h 49"/>
                    <a:gd name="T14" fmla="*/ 13 w 30"/>
                    <a:gd name="T15" fmla="*/ 1 h 49"/>
                    <a:gd name="T16" fmla="*/ 10 w 30"/>
                    <a:gd name="T17" fmla="*/ 0 h 49"/>
                    <a:gd name="T18" fmla="*/ 20 w 30"/>
                    <a:gd name="T19" fmla="*/ 7 h 49"/>
                    <a:gd name="T20" fmla="*/ 26 w 30"/>
                    <a:gd name="T21" fmla="*/ 18 h 49"/>
                    <a:gd name="T22" fmla="*/ 26 w 30"/>
                    <a:gd name="T23" fmla="*/ 33 h 49"/>
                    <a:gd name="T24" fmla="*/ 17 w 30"/>
                    <a:gd name="T25" fmla="*/ 44 h 49"/>
                    <a:gd name="T26" fmla="*/ 6 w 30"/>
                    <a:gd name="T27" fmla="*/ 45 h 49"/>
                    <a:gd name="T28" fmla="*/ 1 w 30"/>
                    <a:gd name="T29" fmla="*/ 38 h 49"/>
                    <a:gd name="T30" fmla="*/ 1 w 30"/>
                    <a:gd name="T31"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9">
                      <a:moveTo>
                        <a:pt x="1" y="35"/>
                      </a:moveTo>
                      <a:cubicBezTo>
                        <a:pt x="1" y="35"/>
                        <a:pt x="0" y="36"/>
                        <a:pt x="0" y="38"/>
                      </a:cubicBezTo>
                      <a:cubicBezTo>
                        <a:pt x="0" y="41"/>
                        <a:pt x="1" y="44"/>
                        <a:pt x="5" y="46"/>
                      </a:cubicBezTo>
                      <a:cubicBezTo>
                        <a:pt x="8" y="48"/>
                        <a:pt x="13" y="49"/>
                        <a:pt x="18" y="46"/>
                      </a:cubicBezTo>
                      <a:cubicBezTo>
                        <a:pt x="23" y="44"/>
                        <a:pt x="27" y="39"/>
                        <a:pt x="28" y="33"/>
                      </a:cubicBezTo>
                      <a:cubicBezTo>
                        <a:pt x="30" y="28"/>
                        <a:pt x="30" y="22"/>
                        <a:pt x="28" y="17"/>
                      </a:cubicBezTo>
                      <a:cubicBezTo>
                        <a:pt x="27" y="12"/>
                        <a:pt x="24" y="8"/>
                        <a:pt x="21" y="6"/>
                      </a:cubicBezTo>
                      <a:cubicBezTo>
                        <a:pt x="18" y="3"/>
                        <a:pt x="15" y="2"/>
                        <a:pt x="13" y="1"/>
                      </a:cubicBezTo>
                      <a:cubicBezTo>
                        <a:pt x="11" y="0"/>
                        <a:pt x="10" y="0"/>
                        <a:pt x="10" y="0"/>
                      </a:cubicBezTo>
                      <a:cubicBezTo>
                        <a:pt x="10" y="1"/>
                        <a:pt x="15" y="2"/>
                        <a:pt x="20" y="7"/>
                      </a:cubicBezTo>
                      <a:cubicBezTo>
                        <a:pt x="22" y="9"/>
                        <a:pt x="25" y="13"/>
                        <a:pt x="26" y="18"/>
                      </a:cubicBezTo>
                      <a:cubicBezTo>
                        <a:pt x="28" y="22"/>
                        <a:pt x="28" y="28"/>
                        <a:pt x="26" y="33"/>
                      </a:cubicBezTo>
                      <a:cubicBezTo>
                        <a:pt x="25" y="38"/>
                        <a:pt x="21" y="42"/>
                        <a:pt x="17" y="44"/>
                      </a:cubicBezTo>
                      <a:cubicBezTo>
                        <a:pt x="13" y="47"/>
                        <a:pt x="9" y="47"/>
                        <a:pt x="6" y="45"/>
                      </a:cubicBezTo>
                      <a:cubicBezTo>
                        <a:pt x="3" y="43"/>
                        <a:pt x="1" y="40"/>
                        <a:pt x="1" y="38"/>
                      </a:cubicBezTo>
                      <a:cubicBezTo>
                        <a:pt x="1" y="36"/>
                        <a:pt x="1" y="35"/>
                        <a:pt x="1" y="35"/>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100"/>
                <p:cNvSpPr/>
                <p:nvPr/>
              </p:nvSpPr>
              <p:spPr bwMode="auto">
                <a:xfrm>
                  <a:off x="3523" y="1937"/>
                  <a:ext cx="50" cy="88"/>
                </a:xfrm>
                <a:custGeom>
                  <a:avLst/>
                  <a:gdLst>
                    <a:gd name="T0" fmla="*/ 21 w 21"/>
                    <a:gd name="T1" fmla="*/ 32 h 37"/>
                    <a:gd name="T2" fmla="*/ 16 w 21"/>
                    <a:gd name="T3" fmla="*/ 31 h 37"/>
                    <a:gd name="T4" fmla="*/ 2 w 21"/>
                    <a:gd name="T5" fmla="*/ 34 h 37"/>
                    <a:gd name="T6" fmla="*/ 4 w 21"/>
                    <a:gd name="T7" fmla="*/ 35 h 37"/>
                    <a:gd name="T8" fmla="*/ 5 w 21"/>
                    <a:gd name="T9" fmla="*/ 27 h 37"/>
                    <a:gd name="T10" fmla="*/ 1 w 21"/>
                    <a:gd name="T11" fmla="*/ 0 h 37"/>
                    <a:gd name="T12" fmla="*/ 3 w 21"/>
                    <a:gd name="T13" fmla="*/ 27 h 37"/>
                    <a:gd name="T14" fmla="*/ 2 w 21"/>
                    <a:gd name="T15" fmla="*/ 35 h 37"/>
                    <a:gd name="T16" fmla="*/ 1 w 21"/>
                    <a:gd name="T17" fmla="*/ 37 h 37"/>
                    <a:gd name="T18" fmla="*/ 3 w 21"/>
                    <a:gd name="T19" fmla="*/ 36 h 37"/>
                    <a:gd name="T20" fmla="*/ 16 w 21"/>
                    <a:gd name="T21" fmla="*/ 32 h 37"/>
                    <a:gd name="T22" fmla="*/ 21 w 21"/>
                    <a:gd name="T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37">
                      <a:moveTo>
                        <a:pt x="21" y="32"/>
                      </a:moveTo>
                      <a:cubicBezTo>
                        <a:pt x="21" y="32"/>
                        <a:pt x="19" y="31"/>
                        <a:pt x="16" y="31"/>
                      </a:cubicBezTo>
                      <a:cubicBezTo>
                        <a:pt x="12" y="30"/>
                        <a:pt x="7" y="31"/>
                        <a:pt x="2" y="34"/>
                      </a:cubicBezTo>
                      <a:cubicBezTo>
                        <a:pt x="4" y="35"/>
                        <a:pt x="4" y="35"/>
                        <a:pt x="4" y="35"/>
                      </a:cubicBezTo>
                      <a:cubicBezTo>
                        <a:pt x="4" y="33"/>
                        <a:pt x="5" y="30"/>
                        <a:pt x="5" y="27"/>
                      </a:cubicBezTo>
                      <a:cubicBezTo>
                        <a:pt x="6" y="12"/>
                        <a:pt x="1" y="0"/>
                        <a:pt x="1" y="0"/>
                      </a:cubicBezTo>
                      <a:cubicBezTo>
                        <a:pt x="0" y="0"/>
                        <a:pt x="4" y="12"/>
                        <a:pt x="3" y="27"/>
                      </a:cubicBezTo>
                      <a:cubicBezTo>
                        <a:pt x="2" y="30"/>
                        <a:pt x="2" y="32"/>
                        <a:pt x="2" y="35"/>
                      </a:cubicBezTo>
                      <a:cubicBezTo>
                        <a:pt x="1" y="37"/>
                        <a:pt x="1" y="37"/>
                        <a:pt x="1" y="37"/>
                      </a:cubicBezTo>
                      <a:cubicBezTo>
                        <a:pt x="3" y="36"/>
                        <a:pt x="3" y="36"/>
                        <a:pt x="3" y="36"/>
                      </a:cubicBezTo>
                      <a:cubicBezTo>
                        <a:pt x="8" y="33"/>
                        <a:pt x="13" y="32"/>
                        <a:pt x="16" y="32"/>
                      </a:cubicBezTo>
                      <a:cubicBezTo>
                        <a:pt x="19" y="32"/>
                        <a:pt x="21" y="33"/>
                        <a:pt x="21" y="32"/>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101"/>
                <p:cNvSpPr/>
                <p:nvPr/>
              </p:nvSpPr>
              <p:spPr bwMode="auto">
                <a:xfrm>
                  <a:off x="3647" y="1787"/>
                  <a:ext cx="33" cy="31"/>
                </a:xfrm>
                <a:custGeom>
                  <a:avLst/>
                  <a:gdLst>
                    <a:gd name="T0" fmla="*/ 1 w 14"/>
                    <a:gd name="T1" fmla="*/ 0 h 13"/>
                    <a:gd name="T2" fmla="*/ 5 w 14"/>
                    <a:gd name="T3" fmla="*/ 9 h 13"/>
                    <a:gd name="T4" fmla="*/ 14 w 14"/>
                    <a:gd name="T5" fmla="*/ 12 h 13"/>
                    <a:gd name="T6" fmla="*/ 7 w 14"/>
                    <a:gd name="T7" fmla="*/ 7 h 13"/>
                    <a:gd name="T8" fmla="*/ 1 w 14"/>
                    <a:gd name="T9" fmla="*/ 0 h 13"/>
                  </a:gdLst>
                  <a:ahLst/>
                  <a:cxnLst>
                    <a:cxn ang="0">
                      <a:pos x="T0" y="T1"/>
                    </a:cxn>
                    <a:cxn ang="0">
                      <a:pos x="T2" y="T3"/>
                    </a:cxn>
                    <a:cxn ang="0">
                      <a:pos x="T4" y="T5"/>
                    </a:cxn>
                    <a:cxn ang="0">
                      <a:pos x="T6" y="T7"/>
                    </a:cxn>
                    <a:cxn ang="0">
                      <a:pos x="T8" y="T9"/>
                    </a:cxn>
                  </a:cxnLst>
                  <a:rect l="0" t="0" r="r" b="b"/>
                  <a:pathLst>
                    <a:path w="14" h="13">
                      <a:moveTo>
                        <a:pt x="1" y="0"/>
                      </a:moveTo>
                      <a:cubicBezTo>
                        <a:pt x="0" y="0"/>
                        <a:pt x="1" y="5"/>
                        <a:pt x="5" y="9"/>
                      </a:cubicBezTo>
                      <a:cubicBezTo>
                        <a:pt x="10" y="13"/>
                        <a:pt x="14" y="13"/>
                        <a:pt x="14" y="12"/>
                      </a:cubicBezTo>
                      <a:cubicBezTo>
                        <a:pt x="14" y="11"/>
                        <a:pt x="11" y="10"/>
                        <a:pt x="7" y="7"/>
                      </a:cubicBezTo>
                      <a:cubicBezTo>
                        <a:pt x="3" y="4"/>
                        <a:pt x="1" y="0"/>
                        <a:pt x="1" y="0"/>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9" name="Freeform 102"/>
                <p:cNvSpPr/>
                <p:nvPr/>
              </p:nvSpPr>
              <p:spPr bwMode="auto">
                <a:xfrm>
                  <a:off x="2524" y="1979"/>
                  <a:ext cx="1058" cy="1185"/>
                </a:xfrm>
                <a:custGeom>
                  <a:avLst/>
                  <a:gdLst>
                    <a:gd name="T0" fmla="*/ 0 w 446"/>
                    <a:gd name="T1" fmla="*/ 496 h 498"/>
                    <a:gd name="T2" fmla="*/ 159 w 446"/>
                    <a:gd name="T3" fmla="*/ 498 h 498"/>
                    <a:gd name="T4" fmla="*/ 132 w 446"/>
                    <a:gd name="T5" fmla="*/ 383 h 498"/>
                    <a:gd name="T6" fmla="*/ 141 w 446"/>
                    <a:gd name="T7" fmla="*/ 404 h 498"/>
                    <a:gd name="T8" fmla="*/ 242 w 446"/>
                    <a:gd name="T9" fmla="*/ 472 h 498"/>
                    <a:gd name="T10" fmla="*/ 242 w 446"/>
                    <a:gd name="T11" fmla="*/ 472 h 498"/>
                    <a:gd name="T12" fmla="*/ 348 w 446"/>
                    <a:gd name="T13" fmla="*/ 389 h 498"/>
                    <a:gd name="T14" fmla="*/ 446 w 446"/>
                    <a:gd name="T15" fmla="*/ 112 h 498"/>
                    <a:gd name="T16" fmla="*/ 349 w 446"/>
                    <a:gd name="T17" fmla="*/ 27 h 498"/>
                    <a:gd name="T18" fmla="*/ 213 w 446"/>
                    <a:gd name="T19" fmla="*/ 274 h 498"/>
                    <a:gd name="T20" fmla="*/ 180 w 446"/>
                    <a:gd name="T21" fmla="*/ 165 h 498"/>
                    <a:gd name="T22" fmla="*/ 143 w 446"/>
                    <a:gd name="T23" fmla="*/ 61 h 498"/>
                    <a:gd name="T24" fmla="*/ 13 w 446"/>
                    <a:gd name="T25" fmla="*/ 0 h 498"/>
                    <a:gd name="T26" fmla="*/ 11 w 446"/>
                    <a:gd name="T27" fmla="*/ 214 h 498"/>
                    <a:gd name="T28" fmla="*/ 0 w 446"/>
                    <a:gd name="T29" fmla="*/ 49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6" h="498">
                      <a:moveTo>
                        <a:pt x="0" y="496"/>
                      </a:moveTo>
                      <a:cubicBezTo>
                        <a:pt x="159" y="498"/>
                        <a:pt x="159" y="498"/>
                        <a:pt x="159" y="498"/>
                      </a:cubicBezTo>
                      <a:cubicBezTo>
                        <a:pt x="132" y="383"/>
                        <a:pt x="132" y="383"/>
                        <a:pt x="132" y="383"/>
                      </a:cubicBezTo>
                      <a:cubicBezTo>
                        <a:pt x="141" y="404"/>
                        <a:pt x="141" y="404"/>
                        <a:pt x="141" y="404"/>
                      </a:cubicBezTo>
                      <a:cubicBezTo>
                        <a:pt x="158" y="445"/>
                        <a:pt x="198" y="472"/>
                        <a:pt x="242" y="472"/>
                      </a:cubicBezTo>
                      <a:cubicBezTo>
                        <a:pt x="242" y="472"/>
                        <a:pt x="242" y="472"/>
                        <a:pt x="242" y="472"/>
                      </a:cubicBezTo>
                      <a:cubicBezTo>
                        <a:pt x="293" y="472"/>
                        <a:pt x="327" y="435"/>
                        <a:pt x="348" y="389"/>
                      </a:cubicBezTo>
                      <a:cubicBezTo>
                        <a:pt x="398" y="283"/>
                        <a:pt x="446" y="112"/>
                        <a:pt x="446" y="112"/>
                      </a:cubicBezTo>
                      <a:cubicBezTo>
                        <a:pt x="349" y="27"/>
                        <a:pt x="349" y="27"/>
                        <a:pt x="349" y="27"/>
                      </a:cubicBezTo>
                      <a:cubicBezTo>
                        <a:pt x="279" y="159"/>
                        <a:pt x="213" y="274"/>
                        <a:pt x="213" y="274"/>
                      </a:cubicBezTo>
                      <a:cubicBezTo>
                        <a:pt x="213" y="274"/>
                        <a:pt x="194" y="217"/>
                        <a:pt x="180" y="165"/>
                      </a:cubicBezTo>
                      <a:cubicBezTo>
                        <a:pt x="165" y="114"/>
                        <a:pt x="165" y="87"/>
                        <a:pt x="143" y="61"/>
                      </a:cubicBezTo>
                      <a:cubicBezTo>
                        <a:pt x="108" y="21"/>
                        <a:pt x="59" y="12"/>
                        <a:pt x="13" y="0"/>
                      </a:cubicBezTo>
                      <a:cubicBezTo>
                        <a:pt x="11" y="214"/>
                        <a:pt x="11" y="214"/>
                        <a:pt x="11" y="214"/>
                      </a:cubicBezTo>
                      <a:cubicBezTo>
                        <a:pt x="0" y="496"/>
                        <a:pt x="0" y="496"/>
                        <a:pt x="0" y="496"/>
                      </a:cubicBezTo>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0" name="Freeform 103"/>
                <p:cNvSpPr/>
                <p:nvPr/>
              </p:nvSpPr>
              <p:spPr bwMode="auto">
                <a:xfrm>
                  <a:off x="1544" y="1963"/>
                  <a:ext cx="1269" cy="1217"/>
                </a:xfrm>
                <a:custGeom>
                  <a:avLst/>
                  <a:gdLst>
                    <a:gd name="T0" fmla="*/ 232 w 535"/>
                    <a:gd name="T1" fmla="*/ 344 h 512"/>
                    <a:gd name="T2" fmla="*/ 521 w 535"/>
                    <a:gd name="T3" fmla="*/ 400 h 512"/>
                    <a:gd name="T4" fmla="*/ 535 w 535"/>
                    <a:gd name="T5" fmla="*/ 511 h 512"/>
                    <a:gd name="T6" fmla="*/ 92 w 535"/>
                    <a:gd name="T7" fmla="*/ 511 h 512"/>
                    <a:gd name="T8" fmla="*/ 4 w 535"/>
                    <a:gd name="T9" fmla="*/ 417 h 512"/>
                    <a:gd name="T10" fmla="*/ 23 w 535"/>
                    <a:gd name="T11" fmla="*/ 194 h 512"/>
                    <a:gd name="T12" fmla="*/ 55 w 535"/>
                    <a:gd name="T13" fmla="*/ 98 h 512"/>
                    <a:gd name="T14" fmla="*/ 217 w 535"/>
                    <a:gd name="T15" fmla="*/ 0 h 512"/>
                    <a:gd name="T16" fmla="*/ 230 w 535"/>
                    <a:gd name="T17" fmla="*/ 275 h 512"/>
                    <a:gd name="T18" fmla="*/ 232 w 535"/>
                    <a:gd name="T19" fmla="*/ 3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12">
                      <a:moveTo>
                        <a:pt x="232" y="344"/>
                      </a:moveTo>
                      <a:cubicBezTo>
                        <a:pt x="521" y="400"/>
                        <a:pt x="521" y="400"/>
                        <a:pt x="521" y="400"/>
                      </a:cubicBezTo>
                      <a:cubicBezTo>
                        <a:pt x="535" y="511"/>
                        <a:pt x="535" y="511"/>
                        <a:pt x="535" y="511"/>
                      </a:cubicBezTo>
                      <a:cubicBezTo>
                        <a:pt x="92" y="511"/>
                        <a:pt x="92" y="511"/>
                        <a:pt x="92" y="511"/>
                      </a:cubicBezTo>
                      <a:cubicBezTo>
                        <a:pt x="41" y="512"/>
                        <a:pt x="0" y="468"/>
                        <a:pt x="4" y="417"/>
                      </a:cubicBezTo>
                      <a:cubicBezTo>
                        <a:pt x="10" y="336"/>
                        <a:pt x="17" y="236"/>
                        <a:pt x="23" y="194"/>
                      </a:cubicBezTo>
                      <a:cubicBezTo>
                        <a:pt x="27" y="162"/>
                        <a:pt x="40" y="128"/>
                        <a:pt x="55" y="98"/>
                      </a:cubicBezTo>
                      <a:cubicBezTo>
                        <a:pt x="78" y="56"/>
                        <a:pt x="152" y="2"/>
                        <a:pt x="217" y="0"/>
                      </a:cubicBezTo>
                      <a:cubicBezTo>
                        <a:pt x="230" y="275"/>
                        <a:pt x="230" y="275"/>
                        <a:pt x="230" y="275"/>
                      </a:cubicBezTo>
                      <a:cubicBezTo>
                        <a:pt x="232" y="344"/>
                        <a:pt x="232" y="344"/>
                        <a:pt x="232" y="344"/>
                      </a:cubicBezTo>
                    </a:path>
                  </a:pathLst>
                </a:custGeom>
                <a:solidFill>
                  <a:srgbClr val="EAD6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1" name="Freeform 105"/>
                <p:cNvSpPr/>
                <p:nvPr/>
              </p:nvSpPr>
              <p:spPr bwMode="auto">
                <a:xfrm>
                  <a:off x="2740" y="2907"/>
                  <a:ext cx="71" cy="254"/>
                </a:xfrm>
                <a:custGeom>
                  <a:avLst/>
                  <a:gdLst>
                    <a:gd name="T0" fmla="*/ 0 w 30"/>
                    <a:gd name="T1" fmla="*/ 0 h 107"/>
                    <a:gd name="T2" fmla="*/ 10 w 30"/>
                    <a:gd name="T3" fmla="*/ 16 h 107"/>
                    <a:gd name="T4" fmla="*/ 30 w 30"/>
                    <a:gd name="T5" fmla="*/ 107 h 107"/>
                    <a:gd name="T6" fmla="*/ 30 w 30"/>
                    <a:gd name="T7" fmla="*/ 107 h 107"/>
                    <a:gd name="T8" fmla="*/ 17 w 30"/>
                    <a:gd name="T9" fmla="*/ 3 h 107"/>
                    <a:gd name="T10" fmla="*/ 0 w 30"/>
                    <a:gd name="T11" fmla="*/ 0 h 107"/>
                  </a:gdLst>
                  <a:ahLst/>
                  <a:cxnLst>
                    <a:cxn ang="0">
                      <a:pos x="T0" y="T1"/>
                    </a:cxn>
                    <a:cxn ang="0">
                      <a:pos x="T2" y="T3"/>
                    </a:cxn>
                    <a:cxn ang="0">
                      <a:pos x="T4" y="T5"/>
                    </a:cxn>
                    <a:cxn ang="0">
                      <a:pos x="T6" y="T7"/>
                    </a:cxn>
                    <a:cxn ang="0">
                      <a:pos x="T8" y="T9"/>
                    </a:cxn>
                    <a:cxn ang="0">
                      <a:pos x="T10" y="T11"/>
                    </a:cxn>
                  </a:cxnLst>
                  <a:rect l="0" t="0" r="r" b="b"/>
                  <a:pathLst>
                    <a:path w="30" h="107">
                      <a:moveTo>
                        <a:pt x="0" y="0"/>
                      </a:moveTo>
                      <a:cubicBezTo>
                        <a:pt x="5" y="4"/>
                        <a:pt x="9" y="9"/>
                        <a:pt x="10" y="16"/>
                      </a:cubicBezTo>
                      <a:cubicBezTo>
                        <a:pt x="30" y="107"/>
                        <a:pt x="30" y="107"/>
                        <a:pt x="30" y="107"/>
                      </a:cubicBezTo>
                      <a:cubicBezTo>
                        <a:pt x="30" y="107"/>
                        <a:pt x="30" y="107"/>
                        <a:pt x="30" y="107"/>
                      </a:cubicBezTo>
                      <a:cubicBezTo>
                        <a:pt x="17" y="3"/>
                        <a:pt x="17" y="3"/>
                        <a:pt x="17" y="3"/>
                      </a:cubicBezTo>
                      <a:cubicBezTo>
                        <a:pt x="0" y="0"/>
                        <a:pt x="0" y="0"/>
                        <a:pt x="0" y="0"/>
                      </a:cubicBezTo>
                    </a:path>
                  </a:pathLst>
                </a:custGeom>
                <a:solidFill>
                  <a:srgbClr val="D7BC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 name="Freeform 106"/>
                <p:cNvSpPr/>
                <p:nvPr/>
              </p:nvSpPr>
              <p:spPr bwMode="auto">
                <a:xfrm>
                  <a:off x="2059" y="1965"/>
                  <a:ext cx="477" cy="901"/>
                </a:xfrm>
                <a:custGeom>
                  <a:avLst/>
                  <a:gdLst>
                    <a:gd name="T0" fmla="*/ 0 w 477"/>
                    <a:gd name="T1" fmla="*/ 0 h 901"/>
                    <a:gd name="T2" fmla="*/ 0 w 477"/>
                    <a:gd name="T3" fmla="*/ 0 h 901"/>
                    <a:gd name="T4" fmla="*/ 30 w 477"/>
                    <a:gd name="T5" fmla="*/ 652 h 901"/>
                    <a:gd name="T6" fmla="*/ 35 w 477"/>
                    <a:gd name="T7" fmla="*/ 816 h 901"/>
                    <a:gd name="T8" fmla="*/ 477 w 477"/>
                    <a:gd name="T9" fmla="*/ 901 h 901"/>
                    <a:gd name="T10" fmla="*/ 477 w 477"/>
                    <a:gd name="T11" fmla="*/ 897 h 901"/>
                    <a:gd name="T12" fmla="*/ 35 w 477"/>
                    <a:gd name="T13" fmla="*/ 816 h 901"/>
                    <a:gd name="T14" fmla="*/ 30 w 477"/>
                    <a:gd name="T15" fmla="*/ 652 h 901"/>
                    <a:gd name="T16" fmla="*/ 0 w 477"/>
                    <a:gd name="T1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901">
                      <a:moveTo>
                        <a:pt x="0" y="0"/>
                      </a:moveTo>
                      <a:lnTo>
                        <a:pt x="0" y="0"/>
                      </a:lnTo>
                      <a:lnTo>
                        <a:pt x="30" y="652"/>
                      </a:lnTo>
                      <a:lnTo>
                        <a:pt x="35" y="816"/>
                      </a:lnTo>
                      <a:lnTo>
                        <a:pt x="477" y="901"/>
                      </a:lnTo>
                      <a:lnTo>
                        <a:pt x="477" y="897"/>
                      </a:lnTo>
                      <a:lnTo>
                        <a:pt x="35" y="816"/>
                      </a:lnTo>
                      <a:lnTo>
                        <a:pt x="30" y="652"/>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 name="Freeform 107"/>
                <p:cNvSpPr/>
                <p:nvPr/>
              </p:nvSpPr>
              <p:spPr bwMode="auto">
                <a:xfrm>
                  <a:off x="2059" y="1965"/>
                  <a:ext cx="477" cy="901"/>
                </a:xfrm>
                <a:custGeom>
                  <a:avLst/>
                  <a:gdLst>
                    <a:gd name="T0" fmla="*/ 0 w 477"/>
                    <a:gd name="T1" fmla="*/ 0 h 901"/>
                    <a:gd name="T2" fmla="*/ 0 w 477"/>
                    <a:gd name="T3" fmla="*/ 0 h 901"/>
                    <a:gd name="T4" fmla="*/ 30 w 477"/>
                    <a:gd name="T5" fmla="*/ 652 h 901"/>
                    <a:gd name="T6" fmla="*/ 35 w 477"/>
                    <a:gd name="T7" fmla="*/ 816 h 901"/>
                    <a:gd name="T8" fmla="*/ 477 w 477"/>
                    <a:gd name="T9" fmla="*/ 901 h 901"/>
                    <a:gd name="T10" fmla="*/ 477 w 477"/>
                    <a:gd name="T11" fmla="*/ 897 h 901"/>
                    <a:gd name="T12" fmla="*/ 35 w 477"/>
                    <a:gd name="T13" fmla="*/ 816 h 901"/>
                    <a:gd name="T14" fmla="*/ 30 w 477"/>
                    <a:gd name="T15" fmla="*/ 652 h 901"/>
                    <a:gd name="T16" fmla="*/ 0 w 477"/>
                    <a:gd name="T17" fmla="*/ 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901">
                      <a:moveTo>
                        <a:pt x="0" y="0"/>
                      </a:moveTo>
                      <a:lnTo>
                        <a:pt x="0" y="0"/>
                      </a:lnTo>
                      <a:lnTo>
                        <a:pt x="30" y="652"/>
                      </a:lnTo>
                      <a:lnTo>
                        <a:pt x="35" y="816"/>
                      </a:lnTo>
                      <a:lnTo>
                        <a:pt x="477" y="901"/>
                      </a:lnTo>
                      <a:lnTo>
                        <a:pt x="477" y="897"/>
                      </a:lnTo>
                      <a:lnTo>
                        <a:pt x="35" y="816"/>
                      </a:lnTo>
                      <a:lnTo>
                        <a:pt x="30" y="6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4" name="Freeform 109"/>
                <p:cNvSpPr/>
                <p:nvPr/>
              </p:nvSpPr>
              <p:spPr bwMode="auto">
                <a:xfrm>
                  <a:off x="2536" y="2862"/>
                  <a:ext cx="204" cy="45"/>
                </a:xfrm>
                <a:custGeom>
                  <a:avLst/>
                  <a:gdLst>
                    <a:gd name="T0" fmla="*/ 0 w 86"/>
                    <a:gd name="T1" fmla="*/ 0 h 19"/>
                    <a:gd name="T2" fmla="*/ 0 w 86"/>
                    <a:gd name="T3" fmla="*/ 2 h 19"/>
                    <a:gd name="T4" fmla="*/ 86 w 86"/>
                    <a:gd name="T5" fmla="*/ 19 h 19"/>
                    <a:gd name="T6" fmla="*/ 75 w 86"/>
                    <a:gd name="T7" fmla="*/ 14 h 19"/>
                    <a:gd name="T8" fmla="*/ 0 w 86"/>
                    <a:gd name="T9" fmla="*/ 0 h 19"/>
                  </a:gdLst>
                  <a:ahLst/>
                  <a:cxnLst>
                    <a:cxn ang="0">
                      <a:pos x="T0" y="T1"/>
                    </a:cxn>
                    <a:cxn ang="0">
                      <a:pos x="T2" y="T3"/>
                    </a:cxn>
                    <a:cxn ang="0">
                      <a:pos x="T4" y="T5"/>
                    </a:cxn>
                    <a:cxn ang="0">
                      <a:pos x="T6" y="T7"/>
                    </a:cxn>
                    <a:cxn ang="0">
                      <a:pos x="T8" y="T9"/>
                    </a:cxn>
                  </a:cxnLst>
                  <a:rect l="0" t="0" r="r" b="b"/>
                  <a:pathLst>
                    <a:path w="86" h="19">
                      <a:moveTo>
                        <a:pt x="0" y="0"/>
                      </a:moveTo>
                      <a:cubicBezTo>
                        <a:pt x="0" y="2"/>
                        <a:pt x="0" y="2"/>
                        <a:pt x="0" y="2"/>
                      </a:cubicBezTo>
                      <a:cubicBezTo>
                        <a:pt x="86" y="19"/>
                        <a:pt x="86" y="19"/>
                        <a:pt x="86" y="19"/>
                      </a:cubicBezTo>
                      <a:cubicBezTo>
                        <a:pt x="83" y="16"/>
                        <a:pt x="79" y="14"/>
                        <a:pt x="75" y="14"/>
                      </a:cubicBezTo>
                      <a:cubicBezTo>
                        <a:pt x="0" y="0"/>
                        <a:pt x="0" y="0"/>
                        <a:pt x="0" y="0"/>
                      </a:cubicBezTo>
                    </a:path>
                  </a:pathLst>
                </a:custGeom>
                <a:solidFill>
                  <a:srgbClr val="D7BC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5" name="Freeform 110"/>
                <p:cNvSpPr/>
                <p:nvPr/>
              </p:nvSpPr>
              <p:spPr bwMode="auto">
                <a:xfrm>
                  <a:off x="1888" y="2162"/>
                  <a:ext cx="80" cy="600"/>
                </a:xfrm>
                <a:custGeom>
                  <a:avLst/>
                  <a:gdLst>
                    <a:gd name="T0" fmla="*/ 32 w 34"/>
                    <a:gd name="T1" fmla="*/ 252 h 252"/>
                    <a:gd name="T2" fmla="*/ 32 w 34"/>
                    <a:gd name="T3" fmla="*/ 249 h 252"/>
                    <a:gd name="T4" fmla="*/ 32 w 34"/>
                    <a:gd name="T5" fmla="*/ 242 h 252"/>
                    <a:gd name="T6" fmla="*/ 32 w 34"/>
                    <a:gd name="T7" fmla="*/ 214 h 252"/>
                    <a:gd name="T8" fmla="*/ 30 w 34"/>
                    <a:gd name="T9" fmla="*/ 122 h 252"/>
                    <a:gd name="T10" fmla="*/ 27 w 34"/>
                    <a:gd name="T11" fmla="*/ 72 h 252"/>
                    <a:gd name="T12" fmla="*/ 21 w 34"/>
                    <a:gd name="T13" fmla="*/ 31 h 252"/>
                    <a:gd name="T14" fmla="*/ 8 w 34"/>
                    <a:gd name="T15" fmla="*/ 7 h 252"/>
                    <a:gd name="T16" fmla="*/ 0 w 34"/>
                    <a:gd name="T17" fmla="*/ 0 h 252"/>
                    <a:gd name="T18" fmla="*/ 9 w 34"/>
                    <a:gd name="T19" fmla="*/ 6 h 252"/>
                    <a:gd name="T20" fmla="*/ 22 w 34"/>
                    <a:gd name="T21" fmla="*/ 31 h 252"/>
                    <a:gd name="T22" fmla="*/ 29 w 34"/>
                    <a:gd name="T23" fmla="*/ 72 h 252"/>
                    <a:gd name="T24" fmla="*/ 32 w 34"/>
                    <a:gd name="T25" fmla="*/ 122 h 252"/>
                    <a:gd name="T26" fmla="*/ 34 w 34"/>
                    <a:gd name="T27" fmla="*/ 214 h 252"/>
                    <a:gd name="T28" fmla="*/ 33 w 34"/>
                    <a:gd name="T29" fmla="*/ 242 h 252"/>
                    <a:gd name="T30" fmla="*/ 32 w 34"/>
                    <a:gd name="T31" fmla="*/ 249 h 252"/>
                    <a:gd name="T32" fmla="*/ 32 w 34"/>
                    <a:gd name="T33"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252">
                      <a:moveTo>
                        <a:pt x="32" y="252"/>
                      </a:moveTo>
                      <a:cubicBezTo>
                        <a:pt x="32" y="252"/>
                        <a:pt x="32" y="251"/>
                        <a:pt x="32" y="249"/>
                      </a:cubicBezTo>
                      <a:cubicBezTo>
                        <a:pt x="32" y="247"/>
                        <a:pt x="32" y="245"/>
                        <a:pt x="32" y="242"/>
                      </a:cubicBezTo>
                      <a:cubicBezTo>
                        <a:pt x="32" y="235"/>
                        <a:pt x="32" y="225"/>
                        <a:pt x="32" y="214"/>
                      </a:cubicBezTo>
                      <a:cubicBezTo>
                        <a:pt x="32" y="190"/>
                        <a:pt x="32" y="158"/>
                        <a:pt x="30" y="122"/>
                      </a:cubicBezTo>
                      <a:cubicBezTo>
                        <a:pt x="29" y="104"/>
                        <a:pt x="28" y="87"/>
                        <a:pt x="27" y="72"/>
                      </a:cubicBezTo>
                      <a:cubicBezTo>
                        <a:pt x="25" y="56"/>
                        <a:pt x="24" y="42"/>
                        <a:pt x="21" y="31"/>
                      </a:cubicBezTo>
                      <a:cubicBezTo>
                        <a:pt x="18" y="20"/>
                        <a:pt x="13" y="12"/>
                        <a:pt x="8" y="7"/>
                      </a:cubicBezTo>
                      <a:cubicBezTo>
                        <a:pt x="4" y="2"/>
                        <a:pt x="0" y="0"/>
                        <a:pt x="0" y="0"/>
                      </a:cubicBezTo>
                      <a:cubicBezTo>
                        <a:pt x="0" y="0"/>
                        <a:pt x="4" y="2"/>
                        <a:pt x="9" y="6"/>
                      </a:cubicBezTo>
                      <a:cubicBezTo>
                        <a:pt x="13" y="11"/>
                        <a:pt x="19" y="19"/>
                        <a:pt x="22" y="31"/>
                      </a:cubicBezTo>
                      <a:cubicBezTo>
                        <a:pt x="26" y="42"/>
                        <a:pt x="27" y="56"/>
                        <a:pt x="29" y="72"/>
                      </a:cubicBezTo>
                      <a:cubicBezTo>
                        <a:pt x="30" y="87"/>
                        <a:pt x="31" y="104"/>
                        <a:pt x="32" y="122"/>
                      </a:cubicBezTo>
                      <a:cubicBezTo>
                        <a:pt x="34" y="158"/>
                        <a:pt x="34" y="190"/>
                        <a:pt x="34" y="214"/>
                      </a:cubicBezTo>
                      <a:cubicBezTo>
                        <a:pt x="33" y="226"/>
                        <a:pt x="33" y="235"/>
                        <a:pt x="33" y="242"/>
                      </a:cubicBezTo>
                      <a:cubicBezTo>
                        <a:pt x="33" y="245"/>
                        <a:pt x="32" y="247"/>
                        <a:pt x="32" y="249"/>
                      </a:cubicBezTo>
                      <a:cubicBezTo>
                        <a:pt x="32" y="251"/>
                        <a:pt x="32" y="252"/>
                        <a:pt x="32" y="25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6" name="Freeform 111"/>
                <p:cNvSpPr/>
                <p:nvPr/>
              </p:nvSpPr>
              <p:spPr bwMode="auto">
                <a:xfrm>
                  <a:off x="1964" y="2762"/>
                  <a:ext cx="802" cy="171"/>
                </a:xfrm>
                <a:custGeom>
                  <a:avLst/>
                  <a:gdLst>
                    <a:gd name="T0" fmla="*/ 338 w 338"/>
                    <a:gd name="T1" fmla="*/ 72 h 72"/>
                    <a:gd name="T2" fmla="*/ 328 w 338"/>
                    <a:gd name="T3" fmla="*/ 63 h 72"/>
                    <a:gd name="T4" fmla="*/ 313 w 338"/>
                    <a:gd name="T5" fmla="*/ 58 h 72"/>
                    <a:gd name="T6" fmla="*/ 292 w 338"/>
                    <a:gd name="T7" fmla="*/ 53 h 72"/>
                    <a:gd name="T8" fmla="*/ 172 w 338"/>
                    <a:gd name="T9" fmla="*/ 29 h 72"/>
                    <a:gd name="T10" fmla="*/ 50 w 338"/>
                    <a:gd name="T11" fmla="*/ 8 h 72"/>
                    <a:gd name="T12" fmla="*/ 14 w 338"/>
                    <a:gd name="T13" fmla="*/ 2 h 72"/>
                    <a:gd name="T14" fmla="*/ 4 w 338"/>
                    <a:gd name="T15" fmla="*/ 1 h 72"/>
                    <a:gd name="T16" fmla="*/ 0 w 338"/>
                    <a:gd name="T17" fmla="*/ 0 h 72"/>
                    <a:gd name="T18" fmla="*/ 4 w 338"/>
                    <a:gd name="T19" fmla="*/ 0 h 72"/>
                    <a:gd name="T20" fmla="*/ 14 w 338"/>
                    <a:gd name="T21" fmla="*/ 1 h 72"/>
                    <a:gd name="T22" fmla="*/ 51 w 338"/>
                    <a:gd name="T23" fmla="*/ 7 h 72"/>
                    <a:gd name="T24" fmla="*/ 172 w 338"/>
                    <a:gd name="T25" fmla="*/ 27 h 72"/>
                    <a:gd name="T26" fmla="*/ 293 w 338"/>
                    <a:gd name="T27" fmla="*/ 52 h 72"/>
                    <a:gd name="T28" fmla="*/ 313 w 338"/>
                    <a:gd name="T29" fmla="*/ 56 h 72"/>
                    <a:gd name="T30" fmla="*/ 328 w 338"/>
                    <a:gd name="T31" fmla="*/ 63 h 72"/>
                    <a:gd name="T32" fmla="*/ 336 w 338"/>
                    <a:gd name="T33" fmla="*/ 69 h 72"/>
                    <a:gd name="T34" fmla="*/ 338 w 338"/>
                    <a:gd name="T35" fmla="*/ 71 h 72"/>
                    <a:gd name="T36" fmla="*/ 338 w 338"/>
                    <a:gd name="T3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8" h="72">
                      <a:moveTo>
                        <a:pt x="338" y="72"/>
                      </a:moveTo>
                      <a:cubicBezTo>
                        <a:pt x="338" y="72"/>
                        <a:pt x="335" y="68"/>
                        <a:pt x="328" y="63"/>
                      </a:cubicBezTo>
                      <a:cubicBezTo>
                        <a:pt x="324" y="61"/>
                        <a:pt x="319" y="59"/>
                        <a:pt x="313" y="58"/>
                      </a:cubicBezTo>
                      <a:cubicBezTo>
                        <a:pt x="307" y="56"/>
                        <a:pt x="300" y="55"/>
                        <a:pt x="292" y="53"/>
                      </a:cubicBezTo>
                      <a:cubicBezTo>
                        <a:pt x="261" y="47"/>
                        <a:pt x="219" y="38"/>
                        <a:pt x="172" y="29"/>
                      </a:cubicBezTo>
                      <a:cubicBezTo>
                        <a:pt x="124" y="20"/>
                        <a:pt x="81" y="13"/>
                        <a:pt x="50" y="8"/>
                      </a:cubicBezTo>
                      <a:cubicBezTo>
                        <a:pt x="35" y="6"/>
                        <a:pt x="22" y="4"/>
                        <a:pt x="14" y="2"/>
                      </a:cubicBezTo>
                      <a:cubicBezTo>
                        <a:pt x="9" y="2"/>
                        <a:pt x="6" y="1"/>
                        <a:pt x="4" y="1"/>
                      </a:cubicBezTo>
                      <a:cubicBezTo>
                        <a:pt x="1" y="0"/>
                        <a:pt x="0" y="0"/>
                        <a:pt x="0" y="0"/>
                      </a:cubicBezTo>
                      <a:cubicBezTo>
                        <a:pt x="0" y="0"/>
                        <a:pt x="1" y="0"/>
                        <a:pt x="4" y="0"/>
                      </a:cubicBezTo>
                      <a:cubicBezTo>
                        <a:pt x="6" y="0"/>
                        <a:pt x="9" y="1"/>
                        <a:pt x="14" y="1"/>
                      </a:cubicBezTo>
                      <a:cubicBezTo>
                        <a:pt x="22" y="3"/>
                        <a:pt x="35" y="4"/>
                        <a:pt x="51" y="7"/>
                      </a:cubicBezTo>
                      <a:cubicBezTo>
                        <a:pt x="82" y="11"/>
                        <a:pt x="125" y="18"/>
                        <a:pt x="172" y="27"/>
                      </a:cubicBezTo>
                      <a:cubicBezTo>
                        <a:pt x="219" y="36"/>
                        <a:pt x="262" y="45"/>
                        <a:pt x="293" y="52"/>
                      </a:cubicBezTo>
                      <a:cubicBezTo>
                        <a:pt x="300" y="53"/>
                        <a:pt x="307" y="55"/>
                        <a:pt x="313" y="56"/>
                      </a:cubicBezTo>
                      <a:cubicBezTo>
                        <a:pt x="319" y="58"/>
                        <a:pt x="324" y="60"/>
                        <a:pt x="328" y="63"/>
                      </a:cubicBezTo>
                      <a:cubicBezTo>
                        <a:pt x="332" y="65"/>
                        <a:pt x="335" y="67"/>
                        <a:pt x="336" y="69"/>
                      </a:cubicBezTo>
                      <a:cubicBezTo>
                        <a:pt x="337" y="70"/>
                        <a:pt x="337" y="71"/>
                        <a:pt x="338" y="71"/>
                      </a:cubicBezTo>
                      <a:cubicBezTo>
                        <a:pt x="338" y="72"/>
                        <a:pt x="338" y="72"/>
                        <a:pt x="338" y="7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7" name="Freeform 112"/>
                <p:cNvSpPr/>
                <p:nvPr/>
              </p:nvSpPr>
              <p:spPr bwMode="auto">
                <a:xfrm>
                  <a:off x="1793" y="2762"/>
                  <a:ext cx="173" cy="145"/>
                </a:xfrm>
                <a:custGeom>
                  <a:avLst/>
                  <a:gdLst>
                    <a:gd name="T0" fmla="*/ 73 w 73"/>
                    <a:gd name="T1" fmla="*/ 0 h 61"/>
                    <a:gd name="T2" fmla="*/ 59 w 73"/>
                    <a:gd name="T3" fmla="*/ 5 h 61"/>
                    <a:gd name="T4" fmla="*/ 45 w 73"/>
                    <a:gd name="T5" fmla="*/ 12 h 61"/>
                    <a:gd name="T6" fmla="*/ 30 w 73"/>
                    <a:gd name="T7" fmla="*/ 23 h 61"/>
                    <a:gd name="T8" fmla="*/ 16 w 73"/>
                    <a:gd name="T9" fmla="*/ 36 h 61"/>
                    <a:gd name="T10" fmla="*/ 7 w 73"/>
                    <a:gd name="T11" fmla="*/ 49 h 61"/>
                    <a:gd name="T12" fmla="*/ 0 w 73"/>
                    <a:gd name="T13" fmla="*/ 61 h 61"/>
                    <a:gd name="T14" fmla="*/ 1 w 73"/>
                    <a:gd name="T15" fmla="*/ 58 h 61"/>
                    <a:gd name="T16" fmla="*/ 6 w 73"/>
                    <a:gd name="T17" fmla="*/ 48 h 61"/>
                    <a:gd name="T18" fmla="*/ 15 w 73"/>
                    <a:gd name="T19" fmla="*/ 35 h 61"/>
                    <a:gd name="T20" fmla="*/ 28 w 73"/>
                    <a:gd name="T21" fmla="*/ 21 h 61"/>
                    <a:gd name="T22" fmla="*/ 44 w 73"/>
                    <a:gd name="T23" fmla="*/ 10 h 61"/>
                    <a:gd name="T24" fmla="*/ 59 w 73"/>
                    <a:gd name="T25" fmla="*/ 3 h 61"/>
                    <a:gd name="T26" fmla="*/ 69 w 73"/>
                    <a:gd name="T27" fmla="*/ 0 h 61"/>
                    <a:gd name="T28" fmla="*/ 73 w 73"/>
                    <a:gd name="T2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 h="61">
                      <a:moveTo>
                        <a:pt x="73" y="0"/>
                      </a:moveTo>
                      <a:cubicBezTo>
                        <a:pt x="73" y="0"/>
                        <a:pt x="68" y="1"/>
                        <a:pt x="59" y="5"/>
                      </a:cubicBezTo>
                      <a:cubicBezTo>
                        <a:pt x="55" y="6"/>
                        <a:pt x="51" y="9"/>
                        <a:pt x="45" y="12"/>
                      </a:cubicBezTo>
                      <a:cubicBezTo>
                        <a:pt x="40" y="15"/>
                        <a:pt x="35" y="18"/>
                        <a:pt x="30" y="23"/>
                      </a:cubicBezTo>
                      <a:cubicBezTo>
                        <a:pt x="25" y="27"/>
                        <a:pt x="20" y="32"/>
                        <a:pt x="16" y="36"/>
                      </a:cubicBezTo>
                      <a:cubicBezTo>
                        <a:pt x="13" y="41"/>
                        <a:pt x="9" y="45"/>
                        <a:pt x="7" y="49"/>
                      </a:cubicBezTo>
                      <a:cubicBezTo>
                        <a:pt x="2" y="56"/>
                        <a:pt x="0" y="61"/>
                        <a:pt x="0" y="61"/>
                      </a:cubicBezTo>
                      <a:cubicBezTo>
                        <a:pt x="0" y="61"/>
                        <a:pt x="0" y="60"/>
                        <a:pt x="1" y="58"/>
                      </a:cubicBezTo>
                      <a:cubicBezTo>
                        <a:pt x="2" y="55"/>
                        <a:pt x="4" y="52"/>
                        <a:pt x="6" y="48"/>
                      </a:cubicBezTo>
                      <a:cubicBezTo>
                        <a:pt x="8" y="44"/>
                        <a:pt x="11" y="40"/>
                        <a:pt x="15" y="35"/>
                      </a:cubicBezTo>
                      <a:cubicBezTo>
                        <a:pt x="19" y="30"/>
                        <a:pt x="23" y="26"/>
                        <a:pt x="28" y="21"/>
                      </a:cubicBezTo>
                      <a:cubicBezTo>
                        <a:pt x="34" y="17"/>
                        <a:pt x="39" y="13"/>
                        <a:pt x="44" y="10"/>
                      </a:cubicBezTo>
                      <a:cubicBezTo>
                        <a:pt x="50" y="7"/>
                        <a:pt x="55" y="5"/>
                        <a:pt x="59" y="3"/>
                      </a:cubicBezTo>
                      <a:cubicBezTo>
                        <a:pt x="63" y="2"/>
                        <a:pt x="67" y="1"/>
                        <a:pt x="69" y="0"/>
                      </a:cubicBezTo>
                      <a:cubicBezTo>
                        <a:pt x="72" y="0"/>
                        <a:pt x="73" y="0"/>
                        <a:pt x="73"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8" name="Freeform 113"/>
                <p:cNvSpPr/>
                <p:nvPr/>
              </p:nvSpPr>
              <p:spPr bwMode="auto">
                <a:xfrm>
                  <a:off x="2792" y="2272"/>
                  <a:ext cx="59" cy="654"/>
                </a:xfrm>
                <a:custGeom>
                  <a:avLst/>
                  <a:gdLst>
                    <a:gd name="T0" fmla="*/ 25 w 25"/>
                    <a:gd name="T1" fmla="*/ 275 h 275"/>
                    <a:gd name="T2" fmla="*/ 24 w 25"/>
                    <a:gd name="T3" fmla="*/ 272 h 275"/>
                    <a:gd name="T4" fmla="*/ 23 w 25"/>
                    <a:gd name="T5" fmla="*/ 264 h 275"/>
                    <a:gd name="T6" fmla="*/ 19 w 25"/>
                    <a:gd name="T7" fmla="*/ 235 h 275"/>
                    <a:gd name="T8" fmla="*/ 8 w 25"/>
                    <a:gd name="T9" fmla="*/ 138 h 275"/>
                    <a:gd name="T10" fmla="*/ 1 w 25"/>
                    <a:gd name="T11" fmla="*/ 40 h 275"/>
                    <a:gd name="T12" fmla="*/ 0 w 25"/>
                    <a:gd name="T13" fmla="*/ 11 h 275"/>
                    <a:gd name="T14" fmla="*/ 0 w 25"/>
                    <a:gd name="T15" fmla="*/ 3 h 275"/>
                    <a:gd name="T16" fmla="*/ 0 w 25"/>
                    <a:gd name="T17" fmla="*/ 0 h 275"/>
                    <a:gd name="T18" fmla="*/ 0 w 25"/>
                    <a:gd name="T19" fmla="*/ 3 h 275"/>
                    <a:gd name="T20" fmla="*/ 1 w 25"/>
                    <a:gd name="T21" fmla="*/ 11 h 275"/>
                    <a:gd name="T22" fmla="*/ 3 w 25"/>
                    <a:gd name="T23" fmla="*/ 40 h 275"/>
                    <a:gd name="T24" fmla="*/ 10 w 25"/>
                    <a:gd name="T25" fmla="*/ 138 h 275"/>
                    <a:gd name="T26" fmla="*/ 20 w 25"/>
                    <a:gd name="T27" fmla="*/ 235 h 275"/>
                    <a:gd name="T28" fmla="*/ 24 w 25"/>
                    <a:gd name="T29" fmla="*/ 264 h 275"/>
                    <a:gd name="T30" fmla="*/ 25 w 25"/>
                    <a:gd name="T31" fmla="*/ 272 h 275"/>
                    <a:gd name="T32" fmla="*/ 25 w 25"/>
                    <a:gd name="T33"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75">
                      <a:moveTo>
                        <a:pt x="25" y="275"/>
                      </a:moveTo>
                      <a:cubicBezTo>
                        <a:pt x="25" y="275"/>
                        <a:pt x="25" y="274"/>
                        <a:pt x="24" y="272"/>
                      </a:cubicBezTo>
                      <a:cubicBezTo>
                        <a:pt x="24" y="270"/>
                        <a:pt x="24" y="268"/>
                        <a:pt x="23" y="264"/>
                      </a:cubicBezTo>
                      <a:cubicBezTo>
                        <a:pt x="22" y="257"/>
                        <a:pt x="20" y="247"/>
                        <a:pt x="19" y="235"/>
                      </a:cubicBezTo>
                      <a:cubicBezTo>
                        <a:pt x="15" y="210"/>
                        <a:pt x="11" y="176"/>
                        <a:pt x="8" y="138"/>
                      </a:cubicBezTo>
                      <a:cubicBezTo>
                        <a:pt x="4" y="100"/>
                        <a:pt x="2" y="65"/>
                        <a:pt x="1" y="40"/>
                      </a:cubicBezTo>
                      <a:cubicBezTo>
                        <a:pt x="1" y="28"/>
                        <a:pt x="0" y="18"/>
                        <a:pt x="0" y="11"/>
                      </a:cubicBezTo>
                      <a:cubicBezTo>
                        <a:pt x="0" y="8"/>
                        <a:pt x="0" y="5"/>
                        <a:pt x="0" y="3"/>
                      </a:cubicBezTo>
                      <a:cubicBezTo>
                        <a:pt x="0" y="1"/>
                        <a:pt x="0" y="0"/>
                        <a:pt x="0" y="0"/>
                      </a:cubicBezTo>
                      <a:cubicBezTo>
                        <a:pt x="0" y="0"/>
                        <a:pt x="0" y="1"/>
                        <a:pt x="0" y="3"/>
                      </a:cubicBezTo>
                      <a:cubicBezTo>
                        <a:pt x="1" y="5"/>
                        <a:pt x="1" y="7"/>
                        <a:pt x="1" y="11"/>
                      </a:cubicBezTo>
                      <a:cubicBezTo>
                        <a:pt x="1" y="18"/>
                        <a:pt x="2" y="28"/>
                        <a:pt x="3" y="40"/>
                      </a:cubicBezTo>
                      <a:cubicBezTo>
                        <a:pt x="4" y="65"/>
                        <a:pt x="7" y="100"/>
                        <a:pt x="10" y="138"/>
                      </a:cubicBezTo>
                      <a:cubicBezTo>
                        <a:pt x="13" y="176"/>
                        <a:pt x="17" y="210"/>
                        <a:pt x="20" y="235"/>
                      </a:cubicBezTo>
                      <a:cubicBezTo>
                        <a:pt x="22" y="247"/>
                        <a:pt x="23" y="257"/>
                        <a:pt x="24" y="264"/>
                      </a:cubicBezTo>
                      <a:cubicBezTo>
                        <a:pt x="24" y="267"/>
                        <a:pt x="24" y="270"/>
                        <a:pt x="25" y="272"/>
                      </a:cubicBezTo>
                      <a:cubicBezTo>
                        <a:pt x="25" y="274"/>
                        <a:pt x="25" y="275"/>
                        <a:pt x="25" y="27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9" name="Freeform 114"/>
                <p:cNvSpPr/>
                <p:nvPr/>
              </p:nvSpPr>
              <p:spPr bwMode="auto">
                <a:xfrm>
                  <a:off x="3025" y="2624"/>
                  <a:ext cx="54" cy="200"/>
                </a:xfrm>
                <a:custGeom>
                  <a:avLst/>
                  <a:gdLst>
                    <a:gd name="T0" fmla="*/ 23 w 23"/>
                    <a:gd name="T1" fmla="*/ 84 h 84"/>
                    <a:gd name="T2" fmla="*/ 20 w 23"/>
                    <a:gd name="T3" fmla="*/ 81 h 84"/>
                    <a:gd name="T4" fmla="*/ 15 w 23"/>
                    <a:gd name="T5" fmla="*/ 73 h 84"/>
                    <a:gd name="T6" fmla="*/ 3 w 23"/>
                    <a:gd name="T7" fmla="*/ 44 h 84"/>
                    <a:gd name="T8" fmla="*/ 1 w 23"/>
                    <a:gd name="T9" fmla="*/ 13 h 84"/>
                    <a:gd name="T10" fmla="*/ 2 w 23"/>
                    <a:gd name="T11" fmla="*/ 3 h 84"/>
                    <a:gd name="T12" fmla="*/ 3 w 23"/>
                    <a:gd name="T13" fmla="*/ 0 h 84"/>
                    <a:gd name="T14" fmla="*/ 2 w 23"/>
                    <a:gd name="T15" fmla="*/ 13 h 84"/>
                    <a:gd name="T16" fmla="*/ 5 w 23"/>
                    <a:gd name="T17" fmla="*/ 44 h 84"/>
                    <a:gd name="T18" fmla="*/ 16 w 23"/>
                    <a:gd name="T19" fmla="*/ 73 h 84"/>
                    <a:gd name="T20" fmla="*/ 23 w 2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84">
                      <a:moveTo>
                        <a:pt x="23" y="84"/>
                      </a:moveTo>
                      <a:cubicBezTo>
                        <a:pt x="23" y="84"/>
                        <a:pt x="22" y="83"/>
                        <a:pt x="20" y="81"/>
                      </a:cubicBezTo>
                      <a:cubicBezTo>
                        <a:pt x="19" y="80"/>
                        <a:pt x="17" y="77"/>
                        <a:pt x="15" y="73"/>
                      </a:cubicBezTo>
                      <a:cubicBezTo>
                        <a:pt x="11" y="66"/>
                        <a:pt x="6" y="56"/>
                        <a:pt x="3" y="44"/>
                      </a:cubicBezTo>
                      <a:cubicBezTo>
                        <a:pt x="1" y="32"/>
                        <a:pt x="0" y="21"/>
                        <a:pt x="1" y="13"/>
                      </a:cubicBezTo>
                      <a:cubicBezTo>
                        <a:pt x="1" y="9"/>
                        <a:pt x="2" y="5"/>
                        <a:pt x="2" y="3"/>
                      </a:cubicBezTo>
                      <a:cubicBezTo>
                        <a:pt x="3" y="1"/>
                        <a:pt x="3" y="0"/>
                        <a:pt x="3" y="0"/>
                      </a:cubicBezTo>
                      <a:cubicBezTo>
                        <a:pt x="3" y="0"/>
                        <a:pt x="3" y="5"/>
                        <a:pt x="2" y="13"/>
                      </a:cubicBezTo>
                      <a:cubicBezTo>
                        <a:pt x="2" y="21"/>
                        <a:pt x="3" y="32"/>
                        <a:pt x="5" y="44"/>
                      </a:cubicBezTo>
                      <a:cubicBezTo>
                        <a:pt x="8" y="55"/>
                        <a:pt x="13" y="66"/>
                        <a:pt x="16" y="73"/>
                      </a:cubicBezTo>
                      <a:cubicBezTo>
                        <a:pt x="20" y="80"/>
                        <a:pt x="23" y="84"/>
                        <a:pt x="23" y="84"/>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0" name="Freeform 115"/>
                <p:cNvSpPr/>
                <p:nvPr/>
              </p:nvSpPr>
              <p:spPr bwMode="auto">
                <a:xfrm>
                  <a:off x="1624" y="2319"/>
                  <a:ext cx="337" cy="91"/>
                </a:xfrm>
                <a:custGeom>
                  <a:avLst/>
                  <a:gdLst>
                    <a:gd name="T0" fmla="*/ 142 w 142"/>
                    <a:gd name="T1" fmla="*/ 37 h 38"/>
                    <a:gd name="T2" fmla="*/ 140 w 142"/>
                    <a:gd name="T3" fmla="*/ 38 h 38"/>
                    <a:gd name="T4" fmla="*/ 136 w 142"/>
                    <a:gd name="T5" fmla="*/ 38 h 38"/>
                    <a:gd name="T6" fmla="*/ 120 w 142"/>
                    <a:gd name="T7" fmla="*/ 37 h 38"/>
                    <a:gd name="T8" fmla="*/ 97 w 142"/>
                    <a:gd name="T9" fmla="*/ 30 h 38"/>
                    <a:gd name="T10" fmla="*/ 71 w 142"/>
                    <a:gd name="T11" fmla="*/ 17 h 38"/>
                    <a:gd name="T12" fmla="*/ 44 w 142"/>
                    <a:gd name="T13" fmla="*/ 6 h 38"/>
                    <a:gd name="T14" fmla="*/ 21 w 142"/>
                    <a:gd name="T15" fmla="*/ 2 h 38"/>
                    <a:gd name="T16" fmla="*/ 0 w 142"/>
                    <a:gd name="T17" fmla="*/ 4 h 38"/>
                    <a:gd name="T18" fmla="*/ 1 w 142"/>
                    <a:gd name="T19" fmla="*/ 3 h 38"/>
                    <a:gd name="T20" fmla="*/ 5 w 142"/>
                    <a:gd name="T21" fmla="*/ 2 h 38"/>
                    <a:gd name="T22" fmla="*/ 21 w 142"/>
                    <a:gd name="T23" fmla="*/ 0 h 38"/>
                    <a:gd name="T24" fmla="*/ 45 w 142"/>
                    <a:gd name="T25" fmla="*/ 4 h 38"/>
                    <a:gd name="T26" fmla="*/ 72 w 142"/>
                    <a:gd name="T27" fmla="*/ 15 h 38"/>
                    <a:gd name="T28" fmla="*/ 98 w 142"/>
                    <a:gd name="T29" fmla="*/ 28 h 38"/>
                    <a:gd name="T30" fmla="*/ 120 w 142"/>
                    <a:gd name="T31" fmla="*/ 35 h 38"/>
                    <a:gd name="T32" fmla="*/ 142 w 142"/>
                    <a:gd name="T33"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 h="38">
                      <a:moveTo>
                        <a:pt x="142" y="37"/>
                      </a:moveTo>
                      <a:cubicBezTo>
                        <a:pt x="142" y="37"/>
                        <a:pt x="141" y="37"/>
                        <a:pt x="140" y="38"/>
                      </a:cubicBezTo>
                      <a:cubicBezTo>
                        <a:pt x="139" y="38"/>
                        <a:pt x="138" y="38"/>
                        <a:pt x="136" y="38"/>
                      </a:cubicBezTo>
                      <a:cubicBezTo>
                        <a:pt x="132" y="38"/>
                        <a:pt x="127" y="38"/>
                        <a:pt x="120" y="37"/>
                      </a:cubicBezTo>
                      <a:cubicBezTo>
                        <a:pt x="113" y="35"/>
                        <a:pt x="106" y="33"/>
                        <a:pt x="97" y="30"/>
                      </a:cubicBezTo>
                      <a:cubicBezTo>
                        <a:pt x="89" y="26"/>
                        <a:pt x="80" y="22"/>
                        <a:pt x="71" y="17"/>
                      </a:cubicBezTo>
                      <a:cubicBezTo>
                        <a:pt x="62" y="13"/>
                        <a:pt x="53" y="9"/>
                        <a:pt x="44" y="6"/>
                      </a:cubicBezTo>
                      <a:cubicBezTo>
                        <a:pt x="36" y="3"/>
                        <a:pt x="28" y="2"/>
                        <a:pt x="21" y="2"/>
                      </a:cubicBezTo>
                      <a:cubicBezTo>
                        <a:pt x="8" y="1"/>
                        <a:pt x="0" y="4"/>
                        <a:pt x="0" y="4"/>
                      </a:cubicBezTo>
                      <a:cubicBezTo>
                        <a:pt x="0" y="4"/>
                        <a:pt x="0" y="4"/>
                        <a:pt x="1" y="3"/>
                      </a:cubicBezTo>
                      <a:cubicBezTo>
                        <a:pt x="2" y="3"/>
                        <a:pt x="4" y="2"/>
                        <a:pt x="5" y="2"/>
                      </a:cubicBezTo>
                      <a:cubicBezTo>
                        <a:pt x="9" y="1"/>
                        <a:pt x="15" y="0"/>
                        <a:pt x="21" y="0"/>
                      </a:cubicBezTo>
                      <a:cubicBezTo>
                        <a:pt x="28" y="0"/>
                        <a:pt x="36" y="2"/>
                        <a:pt x="45" y="4"/>
                      </a:cubicBezTo>
                      <a:cubicBezTo>
                        <a:pt x="54" y="7"/>
                        <a:pt x="63" y="11"/>
                        <a:pt x="72" y="15"/>
                      </a:cubicBezTo>
                      <a:cubicBezTo>
                        <a:pt x="81" y="20"/>
                        <a:pt x="90" y="24"/>
                        <a:pt x="98" y="28"/>
                      </a:cubicBezTo>
                      <a:cubicBezTo>
                        <a:pt x="106" y="31"/>
                        <a:pt x="114" y="34"/>
                        <a:pt x="120" y="35"/>
                      </a:cubicBezTo>
                      <a:cubicBezTo>
                        <a:pt x="133" y="38"/>
                        <a:pt x="142" y="37"/>
                        <a:pt x="142" y="37"/>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1" name="Freeform 116"/>
                <p:cNvSpPr/>
                <p:nvPr/>
              </p:nvSpPr>
              <p:spPr bwMode="auto">
                <a:xfrm>
                  <a:off x="1966" y="2384"/>
                  <a:ext cx="112" cy="21"/>
                </a:xfrm>
                <a:custGeom>
                  <a:avLst/>
                  <a:gdLst>
                    <a:gd name="T0" fmla="*/ 47 w 47"/>
                    <a:gd name="T1" fmla="*/ 0 h 9"/>
                    <a:gd name="T2" fmla="*/ 24 w 47"/>
                    <a:gd name="T3" fmla="*/ 6 h 9"/>
                    <a:gd name="T4" fmla="*/ 0 w 47"/>
                    <a:gd name="T5" fmla="*/ 9 h 9"/>
                    <a:gd name="T6" fmla="*/ 23 w 47"/>
                    <a:gd name="T7" fmla="*/ 3 h 9"/>
                    <a:gd name="T8" fmla="*/ 47 w 47"/>
                    <a:gd name="T9" fmla="*/ 0 h 9"/>
                  </a:gdLst>
                  <a:ahLst/>
                  <a:cxnLst>
                    <a:cxn ang="0">
                      <a:pos x="T0" y="T1"/>
                    </a:cxn>
                    <a:cxn ang="0">
                      <a:pos x="T2" y="T3"/>
                    </a:cxn>
                    <a:cxn ang="0">
                      <a:pos x="T4" y="T5"/>
                    </a:cxn>
                    <a:cxn ang="0">
                      <a:pos x="T6" y="T7"/>
                    </a:cxn>
                    <a:cxn ang="0">
                      <a:pos x="T8" y="T9"/>
                    </a:cxn>
                  </a:cxnLst>
                  <a:rect l="0" t="0" r="r" b="b"/>
                  <a:pathLst>
                    <a:path w="47" h="9">
                      <a:moveTo>
                        <a:pt x="47" y="0"/>
                      </a:moveTo>
                      <a:cubicBezTo>
                        <a:pt x="47" y="1"/>
                        <a:pt x="37" y="3"/>
                        <a:pt x="24" y="6"/>
                      </a:cubicBezTo>
                      <a:cubicBezTo>
                        <a:pt x="11" y="8"/>
                        <a:pt x="0" y="9"/>
                        <a:pt x="0" y="9"/>
                      </a:cubicBezTo>
                      <a:cubicBezTo>
                        <a:pt x="0" y="8"/>
                        <a:pt x="10" y="6"/>
                        <a:pt x="23" y="3"/>
                      </a:cubicBezTo>
                      <a:cubicBezTo>
                        <a:pt x="37" y="1"/>
                        <a:pt x="47" y="0"/>
                        <a:pt x="47"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2" name="Freeform 117"/>
                <p:cNvSpPr/>
                <p:nvPr/>
              </p:nvSpPr>
              <p:spPr bwMode="auto">
                <a:xfrm>
                  <a:off x="1586" y="2588"/>
                  <a:ext cx="371" cy="67"/>
                </a:xfrm>
                <a:custGeom>
                  <a:avLst/>
                  <a:gdLst>
                    <a:gd name="T0" fmla="*/ 156 w 156"/>
                    <a:gd name="T1" fmla="*/ 0 h 28"/>
                    <a:gd name="T2" fmla="*/ 150 w 156"/>
                    <a:gd name="T3" fmla="*/ 3 h 28"/>
                    <a:gd name="T4" fmla="*/ 134 w 156"/>
                    <a:gd name="T5" fmla="*/ 9 h 28"/>
                    <a:gd name="T6" fmla="*/ 79 w 156"/>
                    <a:gd name="T7" fmla="*/ 22 h 28"/>
                    <a:gd name="T8" fmla="*/ 48 w 156"/>
                    <a:gd name="T9" fmla="*/ 27 h 28"/>
                    <a:gd name="T10" fmla="*/ 22 w 156"/>
                    <a:gd name="T11" fmla="*/ 27 h 28"/>
                    <a:gd name="T12" fmla="*/ 5 w 156"/>
                    <a:gd name="T13" fmla="*/ 22 h 28"/>
                    <a:gd name="T14" fmla="*/ 1 w 156"/>
                    <a:gd name="T15" fmla="*/ 20 h 28"/>
                    <a:gd name="T16" fmla="*/ 0 w 156"/>
                    <a:gd name="T17" fmla="*/ 19 h 28"/>
                    <a:gd name="T18" fmla="*/ 6 w 156"/>
                    <a:gd name="T19" fmla="*/ 22 h 28"/>
                    <a:gd name="T20" fmla="*/ 22 w 156"/>
                    <a:gd name="T21" fmla="*/ 26 h 28"/>
                    <a:gd name="T22" fmla="*/ 47 w 156"/>
                    <a:gd name="T23" fmla="*/ 25 h 28"/>
                    <a:gd name="T24" fmla="*/ 78 w 156"/>
                    <a:gd name="T25" fmla="*/ 20 h 28"/>
                    <a:gd name="T26" fmla="*/ 134 w 156"/>
                    <a:gd name="T27" fmla="*/ 7 h 28"/>
                    <a:gd name="T28" fmla="*/ 150 w 156"/>
                    <a:gd name="T29" fmla="*/ 2 h 28"/>
                    <a:gd name="T30" fmla="*/ 156 w 156"/>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8">
                      <a:moveTo>
                        <a:pt x="156" y="0"/>
                      </a:moveTo>
                      <a:cubicBezTo>
                        <a:pt x="156" y="0"/>
                        <a:pt x="154" y="1"/>
                        <a:pt x="150" y="3"/>
                      </a:cubicBezTo>
                      <a:cubicBezTo>
                        <a:pt x="147" y="4"/>
                        <a:pt x="141" y="6"/>
                        <a:pt x="134" y="9"/>
                      </a:cubicBezTo>
                      <a:cubicBezTo>
                        <a:pt x="120" y="13"/>
                        <a:pt x="101" y="18"/>
                        <a:pt x="79" y="22"/>
                      </a:cubicBezTo>
                      <a:cubicBezTo>
                        <a:pt x="68" y="24"/>
                        <a:pt x="57" y="26"/>
                        <a:pt x="48" y="27"/>
                      </a:cubicBezTo>
                      <a:cubicBezTo>
                        <a:pt x="38" y="28"/>
                        <a:pt x="29" y="28"/>
                        <a:pt x="22" y="27"/>
                      </a:cubicBezTo>
                      <a:cubicBezTo>
                        <a:pt x="15" y="27"/>
                        <a:pt x="9" y="24"/>
                        <a:pt x="5" y="22"/>
                      </a:cubicBezTo>
                      <a:cubicBezTo>
                        <a:pt x="4" y="21"/>
                        <a:pt x="2" y="21"/>
                        <a:pt x="1" y="20"/>
                      </a:cubicBezTo>
                      <a:cubicBezTo>
                        <a:pt x="1" y="19"/>
                        <a:pt x="0" y="19"/>
                        <a:pt x="0" y="19"/>
                      </a:cubicBezTo>
                      <a:cubicBezTo>
                        <a:pt x="0" y="19"/>
                        <a:pt x="2" y="20"/>
                        <a:pt x="6" y="22"/>
                      </a:cubicBezTo>
                      <a:cubicBezTo>
                        <a:pt x="9" y="23"/>
                        <a:pt x="15" y="25"/>
                        <a:pt x="22" y="26"/>
                      </a:cubicBezTo>
                      <a:cubicBezTo>
                        <a:pt x="29" y="26"/>
                        <a:pt x="38" y="26"/>
                        <a:pt x="47" y="25"/>
                      </a:cubicBezTo>
                      <a:cubicBezTo>
                        <a:pt x="57" y="24"/>
                        <a:pt x="67" y="22"/>
                        <a:pt x="78" y="20"/>
                      </a:cubicBezTo>
                      <a:cubicBezTo>
                        <a:pt x="100" y="16"/>
                        <a:pt x="120" y="11"/>
                        <a:pt x="134" y="7"/>
                      </a:cubicBezTo>
                      <a:cubicBezTo>
                        <a:pt x="141" y="5"/>
                        <a:pt x="146" y="3"/>
                        <a:pt x="150" y="2"/>
                      </a:cubicBezTo>
                      <a:cubicBezTo>
                        <a:pt x="154" y="1"/>
                        <a:pt x="156" y="0"/>
                        <a:pt x="156"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3" name="Freeform 118"/>
                <p:cNvSpPr/>
                <p:nvPr/>
              </p:nvSpPr>
              <p:spPr bwMode="auto">
                <a:xfrm>
                  <a:off x="1973" y="2638"/>
                  <a:ext cx="102" cy="5"/>
                </a:xfrm>
                <a:custGeom>
                  <a:avLst/>
                  <a:gdLst>
                    <a:gd name="T0" fmla="*/ 43 w 43"/>
                    <a:gd name="T1" fmla="*/ 0 h 2"/>
                    <a:gd name="T2" fmla="*/ 21 w 43"/>
                    <a:gd name="T3" fmla="*/ 2 h 2"/>
                    <a:gd name="T4" fmla="*/ 0 w 43"/>
                    <a:gd name="T5" fmla="*/ 1 h 2"/>
                    <a:gd name="T6" fmla="*/ 21 w 43"/>
                    <a:gd name="T7" fmla="*/ 0 h 2"/>
                    <a:gd name="T8" fmla="*/ 43 w 43"/>
                    <a:gd name="T9" fmla="*/ 0 h 2"/>
                  </a:gdLst>
                  <a:ahLst/>
                  <a:cxnLst>
                    <a:cxn ang="0">
                      <a:pos x="T0" y="T1"/>
                    </a:cxn>
                    <a:cxn ang="0">
                      <a:pos x="T2" y="T3"/>
                    </a:cxn>
                    <a:cxn ang="0">
                      <a:pos x="T4" y="T5"/>
                    </a:cxn>
                    <a:cxn ang="0">
                      <a:pos x="T6" y="T7"/>
                    </a:cxn>
                    <a:cxn ang="0">
                      <a:pos x="T8" y="T9"/>
                    </a:cxn>
                  </a:cxnLst>
                  <a:rect l="0" t="0" r="r" b="b"/>
                  <a:pathLst>
                    <a:path w="43" h="2">
                      <a:moveTo>
                        <a:pt x="43" y="0"/>
                      </a:moveTo>
                      <a:cubicBezTo>
                        <a:pt x="43" y="1"/>
                        <a:pt x="33" y="2"/>
                        <a:pt x="21" y="2"/>
                      </a:cubicBezTo>
                      <a:cubicBezTo>
                        <a:pt x="9" y="2"/>
                        <a:pt x="0" y="2"/>
                        <a:pt x="0" y="1"/>
                      </a:cubicBezTo>
                      <a:cubicBezTo>
                        <a:pt x="0" y="1"/>
                        <a:pt x="9" y="0"/>
                        <a:pt x="21" y="0"/>
                      </a:cubicBezTo>
                      <a:cubicBezTo>
                        <a:pt x="33" y="0"/>
                        <a:pt x="43" y="0"/>
                        <a:pt x="43"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4" name="Freeform 119"/>
                <p:cNvSpPr/>
                <p:nvPr/>
              </p:nvSpPr>
              <p:spPr bwMode="auto">
                <a:xfrm>
                  <a:off x="1586" y="2759"/>
                  <a:ext cx="361" cy="314"/>
                </a:xfrm>
                <a:custGeom>
                  <a:avLst/>
                  <a:gdLst>
                    <a:gd name="T0" fmla="*/ 0 w 152"/>
                    <a:gd name="T1" fmla="*/ 132 h 132"/>
                    <a:gd name="T2" fmla="*/ 1 w 152"/>
                    <a:gd name="T3" fmla="*/ 130 h 132"/>
                    <a:gd name="T4" fmla="*/ 2 w 152"/>
                    <a:gd name="T5" fmla="*/ 124 h 132"/>
                    <a:gd name="T6" fmla="*/ 4 w 152"/>
                    <a:gd name="T7" fmla="*/ 119 h 132"/>
                    <a:gd name="T8" fmla="*/ 5 w 152"/>
                    <a:gd name="T9" fmla="*/ 114 h 132"/>
                    <a:gd name="T10" fmla="*/ 10 w 152"/>
                    <a:gd name="T11" fmla="*/ 102 h 132"/>
                    <a:gd name="T12" fmla="*/ 14 w 152"/>
                    <a:gd name="T13" fmla="*/ 95 h 132"/>
                    <a:gd name="T14" fmla="*/ 18 w 152"/>
                    <a:gd name="T15" fmla="*/ 88 h 132"/>
                    <a:gd name="T16" fmla="*/ 28 w 152"/>
                    <a:gd name="T17" fmla="*/ 73 h 132"/>
                    <a:gd name="T18" fmla="*/ 56 w 152"/>
                    <a:gd name="T19" fmla="*/ 42 h 132"/>
                    <a:gd name="T20" fmla="*/ 90 w 152"/>
                    <a:gd name="T21" fmla="*/ 19 h 132"/>
                    <a:gd name="T22" fmla="*/ 106 w 152"/>
                    <a:gd name="T23" fmla="*/ 11 h 132"/>
                    <a:gd name="T24" fmla="*/ 114 w 152"/>
                    <a:gd name="T25" fmla="*/ 8 h 132"/>
                    <a:gd name="T26" fmla="*/ 121 w 152"/>
                    <a:gd name="T27" fmla="*/ 6 h 132"/>
                    <a:gd name="T28" fmla="*/ 134 w 152"/>
                    <a:gd name="T29" fmla="*/ 2 h 132"/>
                    <a:gd name="T30" fmla="*/ 139 w 152"/>
                    <a:gd name="T31" fmla="*/ 1 h 132"/>
                    <a:gd name="T32" fmla="*/ 144 w 152"/>
                    <a:gd name="T33" fmla="*/ 1 h 132"/>
                    <a:gd name="T34" fmla="*/ 150 w 152"/>
                    <a:gd name="T35" fmla="*/ 0 h 132"/>
                    <a:gd name="T36" fmla="*/ 152 w 152"/>
                    <a:gd name="T37" fmla="*/ 0 h 132"/>
                    <a:gd name="T38" fmla="*/ 150 w 152"/>
                    <a:gd name="T39" fmla="*/ 0 h 132"/>
                    <a:gd name="T40" fmla="*/ 144 w 152"/>
                    <a:gd name="T41" fmla="*/ 2 h 132"/>
                    <a:gd name="T42" fmla="*/ 139 w 152"/>
                    <a:gd name="T43" fmla="*/ 2 h 132"/>
                    <a:gd name="T44" fmla="*/ 134 w 152"/>
                    <a:gd name="T45" fmla="*/ 4 h 132"/>
                    <a:gd name="T46" fmla="*/ 122 w 152"/>
                    <a:gd name="T47" fmla="*/ 7 h 132"/>
                    <a:gd name="T48" fmla="*/ 115 w 152"/>
                    <a:gd name="T49" fmla="*/ 10 h 132"/>
                    <a:gd name="T50" fmla="*/ 107 w 152"/>
                    <a:gd name="T51" fmla="*/ 13 h 132"/>
                    <a:gd name="T52" fmla="*/ 91 w 152"/>
                    <a:gd name="T53" fmla="*/ 20 h 132"/>
                    <a:gd name="T54" fmla="*/ 57 w 152"/>
                    <a:gd name="T55" fmla="*/ 44 h 132"/>
                    <a:gd name="T56" fmla="*/ 29 w 152"/>
                    <a:gd name="T57" fmla="*/ 74 h 132"/>
                    <a:gd name="T58" fmla="*/ 19 w 152"/>
                    <a:gd name="T59" fmla="*/ 89 h 132"/>
                    <a:gd name="T60" fmla="*/ 15 w 152"/>
                    <a:gd name="T61" fmla="*/ 96 h 132"/>
                    <a:gd name="T62" fmla="*/ 12 w 152"/>
                    <a:gd name="T63" fmla="*/ 103 h 132"/>
                    <a:gd name="T64" fmla="*/ 7 w 152"/>
                    <a:gd name="T65" fmla="*/ 115 h 132"/>
                    <a:gd name="T66" fmla="*/ 5 w 152"/>
                    <a:gd name="T67" fmla="*/ 120 h 132"/>
                    <a:gd name="T68" fmla="*/ 3 w 152"/>
                    <a:gd name="T69" fmla="*/ 124 h 132"/>
                    <a:gd name="T70" fmla="*/ 1 w 152"/>
                    <a:gd name="T71" fmla="*/ 130 h 132"/>
                    <a:gd name="T72" fmla="*/ 0 w 152"/>
                    <a:gd name="T73"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32">
                      <a:moveTo>
                        <a:pt x="0" y="132"/>
                      </a:moveTo>
                      <a:cubicBezTo>
                        <a:pt x="0" y="132"/>
                        <a:pt x="0" y="131"/>
                        <a:pt x="1" y="130"/>
                      </a:cubicBezTo>
                      <a:cubicBezTo>
                        <a:pt x="1" y="128"/>
                        <a:pt x="2" y="126"/>
                        <a:pt x="2" y="124"/>
                      </a:cubicBezTo>
                      <a:cubicBezTo>
                        <a:pt x="3" y="122"/>
                        <a:pt x="3" y="121"/>
                        <a:pt x="4" y="119"/>
                      </a:cubicBezTo>
                      <a:cubicBezTo>
                        <a:pt x="4" y="118"/>
                        <a:pt x="5" y="116"/>
                        <a:pt x="5" y="114"/>
                      </a:cubicBezTo>
                      <a:cubicBezTo>
                        <a:pt x="7" y="111"/>
                        <a:pt x="8" y="106"/>
                        <a:pt x="10" y="102"/>
                      </a:cubicBezTo>
                      <a:cubicBezTo>
                        <a:pt x="11" y="100"/>
                        <a:pt x="13" y="98"/>
                        <a:pt x="14" y="95"/>
                      </a:cubicBezTo>
                      <a:cubicBezTo>
                        <a:pt x="15" y="93"/>
                        <a:pt x="16" y="91"/>
                        <a:pt x="18" y="88"/>
                      </a:cubicBezTo>
                      <a:cubicBezTo>
                        <a:pt x="20" y="83"/>
                        <a:pt x="24" y="78"/>
                        <a:pt x="28" y="73"/>
                      </a:cubicBezTo>
                      <a:cubicBezTo>
                        <a:pt x="35" y="63"/>
                        <a:pt x="45" y="52"/>
                        <a:pt x="56" y="42"/>
                      </a:cubicBezTo>
                      <a:cubicBezTo>
                        <a:pt x="67" y="33"/>
                        <a:pt x="79" y="25"/>
                        <a:pt x="90" y="19"/>
                      </a:cubicBezTo>
                      <a:cubicBezTo>
                        <a:pt x="96" y="16"/>
                        <a:pt x="101" y="13"/>
                        <a:pt x="106" y="11"/>
                      </a:cubicBezTo>
                      <a:cubicBezTo>
                        <a:pt x="109" y="10"/>
                        <a:pt x="111" y="9"/>
                        <a:pt x="114" y="8"/>
                      </a:cubicBezTo>
                      <a:cubicBezTo>
                        <a:pt x="117" y="7"/>
                        <a:pt x="119" y="6"/>
                        <a:pt x="121" y="6"/>
                      </a:cubicBezTo>
                      <a:cubicBezTo>
                        <a:pt x="126" y="4"/>
                        <a:pt x="130" y="3"/>
                        <a:pt x="134" y="2"/>
                      </a:cubicBezTo>
                      <a:cubicBezTo>
                        <a:pt x="136" y="2"/>
                        <a:pt x="137" y="2"/>
                        <a:pt x="139" y="1"/>
                      </a:cubicBezTo>
                      <a:cubicBezTo>
                        <a:pt x="141" y="1"/>
                        <a:pt x="142" y="1"/>
                        <a:pt x="144" y="1"/>
                      </a:cubicBezTo>
                      <a:cubicBezTo>
                        <a:pt x="146" y="0"/>
                        <a:pt x="148" y="0"/>
                        <a:pt x="150" y="0"/>
                      </a:cubicBezTo>
                      <a:cubicBezTo>
                        <a:pt x="151" y="0"/>
                        <a:pt x="152" y="0"/>
                        <a:pt x="152" y="0"/>
                      </a:cubicBezTo>
                      <a:cubicBezTo>
                        <a:pt x="152" y="0"/>
                        <a:pt x="151" y="0"/>
                        <a:pt x="150" y="0"/>
                      </a:cubicBezTo>
                      <a:cubicBezTo>
                        <a:pt x="148" y="1"/>
                        <a:pt x="146" y="1"/>
                        <a:pt x="144" y="2"/>
                      </a:cubicBezTo>
                      <a:cubicBezTo>
                        <a:pt x="142" y="2"/>
                        <a:pt x="141" y="2"/>
                        <a:pt x="139" y="2"/>
                      </a:cubicBezTo>
                      <a:cubicBezTo>
                        <a:pt x="138" y="3"/>
                        <a:pt x="136" y="3"/>
                        <a:pt x="134" y="4"/>
                      </a:cubicBezTo>
                      <a:cubicBezTo>
                        <a:pt x="130" y="5"/>
                        <a:pt x="126" y="5"/>
                        <a:pt x="122" y="7"/>
                      </a:cubicBezTo>
                      <a:cubicBezTo>
                        <a:pt x="119" y="8"/>
                        <a:pt x="117" y="9"/>
                        <a:pt x="115" y="10"/>
                      </a:cubicBezTo>
                      <a:cubicBezTo>
                        <a:pt x="112" y="10"/>
                        <a:pt x="110" y="12"/>
                        <a:pt x="107" y="13"/>
                      </a:cubicBezTo>
                      <a:cubicBezTo>
                        <a:pt x="102" y="15"/>
                        <a:pt x="96" y="17"/>
                        <a:pt x="91" y="20"/>
                      </a:cubicBezTo>
                      <a:cubicBezTo>
                        <a:pt x="80" y="26"/>
                        <a:pt x="68" y="34"/>
                        <a:pt x="57" y="44"/>
                      </a:cubicBezTo>
                      <a:cubicBezTo>
                        <a:pt x="46" y="53"/>
                        <a:pt x="37" y="64"/>
                        <a:pt x="29" y="74"/>
                      </a:cubicBezTo>
                      <a:cubicBezTo>
                        <a:pt x="26" y="79"/>
                        <a:pt x="22" y="84"/>
                        <a:pt x="19" y="89"/>
                      </a:cubicBezTo>
                      <a:cubicBezTo>
                        <a:pt x="18" y="91"/>
                        <a:pt x="16" y="94"/>
                        <a:pt x="15" y="96"/>
                      </a:cubicBezTo>
                      <a:cubicBezTo>
                        <a:pt x="14" y="98"/>
                        <a:pt x="13" y="101"/>
                        <a:pt x="12" y="103"/>
                      </a:cubicBezTo>
                      <a:cubicBezTo>
                        <a:pt x="9" y="107"/>
                        <a:pt x="8" y="111"/>
                        <a:pt x="7" y="115"/>
                      </a:cubicBezTo>
                      <a:cubicBezTo>
                        <a:pt x="6" y="116"/>
                        <a:pt x="5" y="118"/>
                        <a:pt x="5" y="120"/>
                      </a:cubicBezTo>
                      <a:cubicBezTo>
                        <a:pt x="4" y="121"/>
                        <a:pt x="4" y="122"/>
                        <a:pt x="3" y="124"/>
                      </a:cubicBezTo>
                      <a:cubicBezTo>
                        <a:pt x="2" y="126"/>
                        <a:pt x="2" y="128"/>
                        <a:pt x="1" y="130"/>
                      </a:cubicBezTo>
                      <a:cubicBezTo>
                        <a:pt x="1" y="131"/>
                        <a:pt x="0" y="132"/>
                        <a:pt x="0" y="132"/>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5" name="Freeform 120"/>
                <p:cNvSpPr/>
                <p:nvPr/>
              </p:nvSpPr>
              <p:spPr bwMode="auto">
                <a:xfrm>
                  <a:off x="1916" y="2781"/>
                  <a:ext cx="147" cy="392"/>
                </a:xfrm>
                <a:custGeom>
                  <a:avLst/>
                  <a:gdLst>
                    <a:gd name="T0" fmla="*/ 62 w 62"/>
                    <a:gd name="T1" fmla="*/ 0 h 165"/>
                    <a:gd name="T2" fmla="*/ 46 w 62"/>
                    <a:gd name="T3" fmla="*/ 20 h 165"/>
                    <a:gd name="T4" fmla="*/ 36 w 62"/>
                    <a:gd name="T5" fmla="*/ 48 h 165"/>
                    <a:gd name="T6" fmla="*/ 33 w 62"/>
                    <a:gd name="T7" fmla="*/ 83 h 165"/>
                    <a:gd name="T8" fmla="*/ 29 w 62"/>
                    <a:gd name="T9" fmla="*/ 118 h 165"/>
                    <a:gd name="T10" fmla="*/ 18 w 62"/>
                    <a:gd name="T11" fmla="*/ 146 h 165"/>
                    <a:gd name="T12" fmla="*/ 6 w 62"/>
                    <a:gd name="T13" fmla="*/ 161 h 165"/>
                    <a:gd name="T14" fmla="*/ 2 w 62"/>
                    <a:gd name="T15" fmla="*/ 164 h 165"/>
                    <a:gd name="T16" fmla="*/ 0 w 62"/>
                    <a:gd name="T17" fmla="*/ 165 h 165"/>
                    <a:gd name="T18" fmla="*/ 17 w 62"/>
                    <a:gd name="T19" fmla="*/ 145 h 165"/>
                    <a:gd name="T20" fmla="*/ 27 w 62"/>
                    <a:gd name="T21" fmla="*/ 118 h 165"/>
                    <a:gd name="T22" fmla="*/ 31 w 62"/>
                    <a:gd name="T23" fmla="*/ 83 h 165"/>
                    <a:gd name="T24" fmla="*/ 35 w 62"/>
                    <a:gd name="T25" fmla="*/ 47 h 165"/>
                    <a:gd name="T26" fmla="*/ 44 w 62"/>
                    <a:gd name="T27" fmla="*/ 20 h 165"/>
                    <a:gd name="T28" fmla="*/ 56 w 62"/>
                    <a:gd name="T29" fmla="*/ 4 h 165"/>
                    <a:gd name="T30" fmla="*/ 60 w 62"/>
                    <a:gd name="T31" fmla="*/ 1 h 165"/>
                    <a:gd name="T32" fmla="*/ 62 w 62"/>
                    <a:gd name="T33"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165">
                      <a:moveTo>
                        <a:pt x="62" y="0"/>
                      </a:moveTo>
                      <a:cubicBezTo>
                        <a:pt x="62" y="0"/>
                        <a:pt x="53" y="6"/>
                        <a:pt x="46" y="20"/>
                      </a:cubicBezTo>
                      <a:cubicBezTo>
                        <a:pt x="42" y="28"/>
                        <a:pt x="38" y="37"/>
                        <a:pt x="36" y="48"/>
                      </a:cubicBezTo>
                      <a:cubicBezTo>
                        <a:pt x="34" y="58"/>
                        <a:pt x="33" y="70"/>
                        <a:pt x="33" y="83"/>
                      </a:cubicBezTo>
                      <a:cubicBezTo>
                        <a:pt x="32" y="95"/>
                        <a:pt x="31" y="107"/>
                        <a:pt x="29" y="118"/>
                      </a:cubicBezTo>
                      <a:cubicBezTo>
                        <a:pt x="26" y="129"/>
                        <a:pt x="23" y="138"/>
                        <a:pt x="18" y="146"/>
                      </a:cubicBezTo>
                      <a:cubicBezTo>
                        <a:pt x="14" y="153"/>
                        <a:pt x="10" y="158"/>
                        <a:pt x="6" y="161"/>
                      </a:cubicBezTo>
                      <a:cubicBezTo>
                        <a:pt x="5" y="162"/>
                        <a:pt x="3" y="164"/>
                        <a:pt x="2" y="164"/>
                      </a:cubicBezTo>
                      <a:cubicBezTo>
                        <a:pt x="1" y="165"/>
                        <a:pt x="1" y="165"/>
                        <a:pt x="0" y="165"/>
                      </a:cubicBezTo>
                      <a:cubicBezTo>
                        <a:pt x="0" y="165"/>
                        <a:pt x="9" y="159"/>
                        <a:pt x="17" y="145"/>
                      </a:cubicBezTo>
                      <a:cubicBezTo>
                        <a:pt x="21" y="138"/>
                        <a:pt x="24" y="128"/>
                        <a:pt x="27" y="118"/>
                      </a:cubicBezTo>
                      <a:cubicBezTo>
                        <a:pt x="29" y="107"/>
                        <a:pt x="30" y="95"/>
                        <a:pt x="31" y="83"/>
                      </a:cubicBezTo>
                      <a:cubicBezTo>
                        <a:pt x="31" y="70"/>
                        <a:pt x="32" y="58"/>
                        <a:pt x="35" y="47"/>
                      </a:cubicBezTo>
                      <a:cubicBezTo>
                        <a:pt x="37" y="36"/>
                        <a:pt x="40" y="27"/>
                        <a:pt x="44" y="20"/>
                      </a:cubicBezTo>
                      <a:cubicBezTo>
                        <a:pt x="48" y="12"/>
                        <a:pt x="53" y="7"/>
                        <a:pt x="56" y="4"/>
                      </a:cubicBezTo>
                      <a:cubicBezTo>
                        <a:pt x="58" y="3"/>
                        <a:pt x="59" y="1"/>
                        <a:pt x="60" y="1"/>
                      </a:cubicBezTo>
                      <a:cubicBezTo>
                        <a:pt x="61" y="0"/>
                        <a:pt x="62" y="0"/>
                        <a:pt x="62"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6" name="Freeform 121"/>
                <p:cNvSpPr/>
                <p:nvPr/>
              </p:nvSpPr>
              <p:spPr bwMode="auto">
                <a:xfrm>
                  <a:off x="2225" y="2814"/>
                  <a:ext cx="14" cy="366"/>
                </a:xfrm>
                <a:custGeom>
                  <a:avLst/>
                  <a:gdLst>
                    <a:gd name="T0" fmla="*/ 0 w 6"/>
                    <a:gd name="T1" fmla="*/ 154 h 154"/>
                    <a:gd name="T2" fmla="*/ 2 w 6"/>
                    <a:gd name="T3" fmla="*/ 77 h 154"/>
                    <a:gd name="T4" fmla="*/ 5 w 6"/>
                    <a:gd name="T5" fmla="*/ 0 h 154"/>
                    <a:gd name="T6" fmla="*/ 4 w 6"/>
                    <a:gd name="T7" fmla="*/ 77 h 154"/>
                    <a:gd name="T8" fmla="*/ 0 w 6"/>
                    <a:gd name="T9" fmla="*/ 154 h 154"/>
                  </a:gdLst>
                  <a:ahLst/>
                  <a:cxnLst>
                    <a:cxn ang="0">
                      <a:pos x="T0" y="T1"/>
                    </a:cxn>
                    <a:cxn ang="0">
                      <a:pos x="T2" y="T3"/>
                    </a:cxn>
                    <a:cxn ang="0">
                      <a:pos x="T4" y="T5"/>
                    </a:cxn>
                    <a:cxn ang="0">
                      <a:pos x="T6" y="T7"/>
                    </a:cxn>
                    <a:cxn ang="0">
                      <a:pos x="T8" y="T9"/>
                    </a:cxn>
                  </a:cxnLst>
                  <a:rect l="0" t="0" r="r" b="b"/>
                  <a:pathLst>
                    <a:path w="6" h="154">
                      <a:moveTo>
                        <a:pt x="0" y="154"/>
                      </a:moveTo>
                      <a:cubicBezTo>
                        <a:pt x="0" y="154"/>
                        <a:pt x="0" y="119"/>
                        <a:pt x="2" y="77"/>
                      </a:cubicBezTo>
                      <a:cubicBezTo>
                        <a:pt x="3" y="34"/>
                        <a:pt x="5" y="0"/>
                        <a:pt x="5" y="0"/>
                      </a:cubicBezTo>
                      <a:cubicBezTo>
                        <a:pt x="6" y="0"/>
                        <a:pt x="5" y="34"/>
                        <a:pt x="4" y="77"/>
                      </a:cubicBezTo>
                      <a:cubicBezTo>
                        <a:pt x="2" y="119"/>
                        <a:pt x="1" y="154"/>
                        <a:pt x="0" y="154"/>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7" name="Freeform 122"/>
                <p:cNvSpPr/>
                <p:nvPr/>
              </p:nvSpPr>
              <p:spPr bwMode="auto">
                <a:xfrm>
                  <a:off x="2467" y="2859"/>
                  <a:ext cx="64" cy="307"/>
                </a:xfrm>
                <a:custGeom>
                  <a:avLst/>
                  <a:gdLst>
                    <a:gd name="T0" fmla="*/ 7 w 27"/>
                    <a:gd name="T1" fmla="*/ 129 h 129"/>
                    <a:gd name="T2" fmla="*/ 5 w 27"/>
                    <a:gd name="T3" fmla="*/ 124 h 129"/>
                    <a:gd name="T4" fmla="*/ 3 w 27"/>
                    <a:gd name="T5" fmla="*/ 118 h 129"/>
                    <a:gd name="T6" fmla="*/ 2 w 27"/>
                    <a:gd name="T7" fmla="*/ 110 h 129"/>
                    <a:gd name="T8" fmla="*/ 0 w 27"/>
                    <a:gd name="T9" fmla="*/ 88 h 129"/>
                    <a:gd name="T10" fmla="*/ 1 w 27"/>
                    <a:gd name="T11" fmla="*/ 62 h 129"/>
                    <a:gd name="T12" fmla="*/ 8 w 27"/>
                    <a:gd name="T13" fmla="*/ 37 h 129"/>
                    <a:gd name="T14" fmla="*/ 16 w 27"/>
                    <a:gd name="T15" fmla="*/ 17 h 129"/>
                    <a:gd name="T16" fmla="*/ 20 w 27"/>
                    <a:gd name="T17" fmla="*/ 10 h 129"/>
                    <a:gd name="T18" fmla="*/ 23 w 27"/>
                    <a:gd name="T19" fmla="*/ 4 h 129"/>
                    <a:gd name="T20" fmla="*/ 27 w 27"/>
                    <a:gd name="T21" fmla="*/ 0 h 129"/>
                    <a:gd name="T22" fmla="*/ 17 w 27"/>
                    <a:gd name="T23" fmla="*/ 18 h 129"/>
                    <a:gd name="T24" fmla="*/ 9 w 27"/>
                    <a:gd name="T25" fmla="*/ 37 h 129"/>
                    <a:gd name="T26" fmla="*/ 3 w 27"/>
                    <a:gd name="T27" fmla="*/ 62 h 129"/>
                    <a:gd name="T28" fmla="*/ 2 w 27"/>
                    <a:gd name="T29" fmla="*/ 88 h 129"/>
                    <a:gd name="T30" fmla="*/ 3 w 27"/>
                    <a:gd name="T31" fmla="*/ 110 h 129"/>
                    <a:gd name="T32" fmla="*/ 7 w 27"/>
                    <a:gd name="T3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129">
                      <a:moveTo>
                        <a:pt x="7" y="129"/>
                      </a:moveTo>
                      <a:cubicBezTo>
                        <a:pt x="7" y="129"/>
                        <a:pt x="6" y="127"/>
                        <a:pt x="5" y="124"/>
                      </a:cubicBezTo>
                      <a:cubicBezTo>
                        <a:pt x="5" y="122"/>
                        <a:pt x="4" y="120"/>
                        <a:pt x="3" y="118"/>
                      </a:cubicBezTo>
                      <a:cubicBezTo>
                        <a:pt x="3" y="115"/>
                        <a:pt x="2" y="113"/>
                        <a:pt x="2" y="110"/>
                      </a:cubicBezTo>
                      <a:cubicBezTo>
                        <a:pt x="1" y="104"/>
                        <a:pt x="0" y="96"/>
                        <a:pt x="0" y="88"/>
                      </a:cubicBezTo>
                      <a:cubicBezTo>
                        <a:pt x="0" y="80"/>
                        <a:pt x="0" y="71"/>
                        <a:pt x="1" y="62"/>
                      </a:cubicBezTo>
                      <a:cubicBezTo>
                        <a:pt x="3" y="53"/>
                        <a:pt x="5" y="44"/>
                        <a:pt x="8" y="37"/>
                      </a:cubicBezTo>
                      <a:cubicBezTo>
                        <a:pt x="10" y="29"/>
                        <a:pt x="13" y="22"/>
                        <a:pt x="16" y="17"/>
                      </a:cubicBezTo>
                      <a:cubicBezTo>
                        <a:pt x="17" y="14"/>
                        <a:pt x="19" y="12"/>
                        <a:pt x="20" y="10"/>
                      </a:cubicBezTo>
                      <a:cubicBezTo>
                        <a:pt x="21" y="8"/>
                        <a:pt x="22" y="6"/>
                        <a:pt x="23" y="4"/>
                      </a:cubicBezTo>
                      <a:cubicBezTo>
                        <a:pt x="25" y="2"/>
                        <a:pt x="26" y="0"/>
                        <a:pt x="27" y="0"/>
                      </a:cubicBezTo>
                      <a:cubicBezTo>
                        <a:pt x="27" y="0"/>
                        <a:pt x="23" y="7"/>
                        <a:pt x="17" y="18"/>
                      </a:cubicBezTo>
                      <a:cubicBezTo>
                        <a:pt x="15" y="23"/>
                        <a:pt x="12" y="30"/>
                        <a:pt x="9" y="37"/>
                      </a:cubicBezTo>
                      <a:cubicBezTo>
                        <a:pt x="7" y="45"/>
                        <a:pt x="5" y="53"/>
                        <a:pt x="3" y="62"/>
                      </a:cubicBezTo>
                      <a:cubicBezTo>
                        <a:pt x="2" y="72"/>
                        <a:pt x="2" y="80"/>
                        <a:pt x="2" y="88"/>
                      </a:cubicBezTo>
                      <a:cubicBezTo>
                        <a:pt x="2" y="96"/>
                        <a:pt x="2" y="104"/>
                        <a:pt x="3" y="110"/>
                      </a:cubicBezTo>
                      <a:cubicBezTo>
                        <a:pt x="5" y="122"/>
                        <a:pt x="7" y="129"/>
                        <a:pt x="7" y="129"/>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8" name="Freeform 123"/>
                <p:cNvSpPr/>
                <p:nvPr/>
              </p:nvSpPr>
              <p:spPr bwMode="auto">
                <a:xfrm>
                  <a:off x="1764" y="2072"/>
                  <a:ext cx="283" cy="43"/>
                </a:xfrm>
                <a:custGeom>
                  <a:avLst/>
                  <a:gdLst>
                    <a:gd name="T0" fmla="*/ 118 w 119"/>
                    <a:gd name="T1" fmla="*/ 18 h 18"/>
                    <a:gd name="T2" fmla="*/ 102 w 119"/>
                    <a:gd name="T3" fmla="*/ 12 h 18"/>
                    <a:gd name="T4" fmla="*/ 60 w 119"/>
                    <a:gd name="T5" fmla="*/ 3 h 18"/>
                    <a:gd name="T6" fmla="*/ 18 w 119"/>
                    <a:gd name="T7" fmla="*/ 5 h 18"/>
                    <a:gd name="T8" fmla="*/ 0 w 119"/>
                    <a:gd name="T9" fmla="*/ 7 h 18"/>
                    <a:gd name="T10" fmla="*/ 5 w 119"/>
                    <a:gd name="T11" fmla="*/ 6 h 18"/>
                    <a:gd name="T12" fmla="*/ 18 w 119"/>
                    <a:gd name="T13" fmla="*/ 3 h 18"/>
                    <a:gd name="T14" fmla="*/ 60 w 119"/>
                    <a:gd name="T15" fmla="*/ 1 h 18"/>
                    <a:gd name="T16" fmla="*/ 102 w 119"/>
                    <a:gd name="T17" fmla="*/ 11 h 18"/>
                    <a:gd name="T18" fmla="*/ 114 w 119"/>
                    <a:gd name="T19" fmla="*/ 15 h 18"/>
                    <a:gd name="T20" fmla="*/ 118 w 119"/>
                    <a:gd name="T2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8">
                      <a:moveTo>
                        <a:pt x="118" y="18"/>
                      </a:moveTo>
                      <a:cubicBezTo>
                        <a:pt x="118" y="18"/>
                        <a:pt x="112" y="15"/>
                        <a:pt x="102" y="12"/>
                      </a:cubicBezTo>
                      <a:cubicBezTo>
                        <a:pt x="91" y="9"/>
                        <a:pt x="77" y="5"/>
                        <a:pt x="60" y="3"/>
                      </a:cubicBezTo>
                      <a:cubicBezTo>
                        <a:pt x="44" y="2"/>
                        <a:pt x="29" y="3"/>
                        <a:pt x="18" y="5"/>
                      </a:cubicBezTo>
                      <a:cubicBezTo>
                        <a:pt x="7" y="6"/>
                        <a:pt x="0" y="8"/>
                        <a:pt x="0" y="7"/>
                      </a:cubicBezTo>
                      <a:cubicBezTo>
                        <a:pt x="0" y="7"/>
                        <a:pt x="2" y="7"/>
                        <a:pt x="5" y="6"/>
                      </a:cubicBezTo>
                      <a:cubicBezTo>
                        <a:pt x="8" y="5"/>
                        <a:pt x="12" y="4"/>
                        <a:pt x="18" y="3"/>
                      </a:cubicBezTo>
                      <a:cubicBezTo>
                        <a:pt x="28" y="1"/>
                        <a:pt x="44" y="0"/>
                        <a:pt x="60" y="1"/>
                      </a:cubicBezTo>
                      <a:cubicBezTo>
                        <a:pt x="77" y="3"/>
                        <a:pt x="92" y="7"/>
                        <a:pt x="102" y="11"/>
                      </a:cubicBezTo>
                      <a:cubicBezTo>
                        <a:pt x="107" y="12"/>
                        <a:pt x="112" y="14"/>
                        <a:pt x="114" y="15"/>
                      </a:cubicBezTo>
                      <a:cubicBezTo>
                        <a:pt x="117" y="17"/>
                        <a:pt x="119" y="18"/>
                        <a:pt x="118" y="1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9" name="Freeform 124"/>
                <p:cNvSpPr/>
                <p:nvPr/>
              </p:nvSpPr>
              <p:spPr bwMode="auto">
                <a:xfrm>
                  <a:off x="2555" y="2505"/>
                  <a:ext cx="239" cy="9"/>
                </a:xfrm>
                <a:custGeom>
                  <a:avLst/>
                  <a:gdLst>
                    <a:gd name="T0" fmla="*/ 101 w 101"/>
                    <a:gd name="T1" fmla="*/ 4 h 4"/>
                    <a:gd name="T2" fmla="*/ 87 w 101"/>
                    <a:gd name="T3" fmla="*/ 4 h 4"/>
                    <a:gd name="T4" fmla="*/ 51 w 101"/>
                    <a:gd name="T5" fmla="*/ 2 h 4"/>
                    <a:gd name="T6" fmla="*/ 15 w 101"/>
                    <a:gd name="T7" fmla="*/ 2 h 4"/>
                    <a:gd name="T8" fmla="*/ 0 w 101"/>
                    <a:gd name="T9" fmla="*/ 1 h 4"/>
                    <a:gd name="T10" fmla="*/ 4 w 101"/>
                    <a:gd name="T11" fmla="*/ 1 h 4"/>
                    <a:gd name="T12" fmla="*/ 15 w 101"/>
                    <a:gd name="T13" fmla="*/ 0 h 4"/>
                    <a:gd name="T14" fmla="*/ 51 w 101"/>
                    <a:gd name="T15" fmla="*/ 0 h 4"/>
                    <a:gd name="T16" fmla="*/ 87 w 101"/>
                    <a:gd name="T17" fmla="*/ 2 h 4"/>
                    <a:gd name="T18" fmla="*/ 98 w 101"/>
                    <a:gd name="T19" fmla="*/ 3 h 4"/>
                    <a:gd name="T20" fmla="*/ 101 w 101"/>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4">
                      <a:moveTo>
                        <a:pt x="101" y="4"/>
                      </a:moveTo>
                      <a:cubicBezTo>
                        <a:pt x="101" y="4"/>
                        <a:pt x="96" y="4"/>
                        <a:pt x="87" y="4"/>
                      </a:cubicBezTo>
                      <a:cubicBezTo>
                        <a:pt x="77" y="3"/>
                        <a:pt x="65" y="3"/>
                        <a:pt x="51" y="2"/>
                      </a:cubicBezTo>
                      <a:cubicBezTo>
                        <a:pt x="37" y="2"/>
                        <a:pt x="24" y="2"/>
                        <a:pt x="15" y="2"/>
                      </a:cubicBezTo>
                      <a:cubicBezTo>
                        <a:pt x="6" y="2"/>
                        <a:pt x="0" y="2"/>
                        <a:pt x="0" y="1"/>
                      </a:cubicBezTo>
                      <a:cubicBezTo>
                        <a:pt x="0" y="1"/>
                        <a:pt x="2" y="1"/>
                        <a:pt x="4" y="1"/>
                      </a:cubicBezTo>
                      <a:cubicBezTo>
                        <a:pt x="7" y="1"/>
                        <a:pt x="11" y="1"/>
                        <a:pt x="15" y="0"/>
                      </a:cubicBezTo>
                      <a:cubicBezTo>
                        <a:pt x="24" y="0"/>
                        <a:pt x="37" y="0"/>
                        <a:pt x="51" y="0"/>
                      </a:cubicBezTo>
                      <a:cubicBezTo>
                        <a:pt x="65" y="1"/>
                        <a:pt x="78" y="1"/>
                        <a:pt x="87" y="2"/>
                      </a:cubicBezTo>
                      <a:cubicBezTo>
                        <a:pt x="91" y="3"/>
                        <a:pt x="95" y="3"/>
                        <a:pt x="98" y="3"/>
                      </a:cubicBezTo>
                      <a:cubicBezTo>
                        <a:pt x="100" y="4"/>
                        <a:pt x="101" y="4"/>
                        <a:pt x="101" y="4"/>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0" name="Freeform 125"/>
                <p:cNvSpPr/>
                <p:nvPr/>
              </p:nvSpPr>
              <p:spPr bwMode="auto">
                <a:xfrm>
                  <a:off x="2816" y="2479"/>
                  <a:ext cx="168" cy="150"/>
                </a:xfrm>
                <a:custGeom>
                  <a:avLst/>
                  <a:gdLst>
                    <a:gd name="T0" fmla="*/ 70 w 71"/>
                    <a:gd name="T1" fmla="*/ 0 h 63"/>
                    <a:gd name="T2" fmla="*/ 58 w 71"/>
                    <a:gd name="T3" fmla="*/ 6 h 63"/>
                    <a:gd name="T4" fmla="*/ 30 w 71"/>
                    <a:gd name="T5" fmla="*/ 25 h 63"/>
                    <a:gd name="T6" fmla="*/ 8 w 71"/>
                    <a:gd name="T7" fmla="*/ 50 h 63"/>
                    <a:gd name="T8" fmla="*/ 0 w 71"/>
                    <a:gd name="T9" fmla="*/ 62 h 63"/>
                    <a:gd name="T10" fmla="*/ 2 w 71"/>
                    <a:gd name="T11" fmla="*/ 59 h 63"/>
                    <a:gd name="T12" fmla="*/ 6 w 71"/>
                    <a:gd name="T13" fmla="*/ 50 h 63"/>
                    <a:gd name="T14" fmla="*/ 28 w 71"/>
                    <a:gd name="T15" fmla="*/ 23 h 63"/>
                    <a:gd name="T16" fmla="*/ 57 w 71"/>
                    <a:gd name="T17" fmla="*/ 5 h 63"/>
                    <a:gd name="T18" fmla="*/ 67 w 71"/>
                    <a:gd name="T19" fmla="*/ 1 h 63"/>
                    <a:gd name="T20" fmla="*/ 70 w 71"/>
                    <a:gd name="T2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63">
                      <a:moveTo>
                        <a:pt x="70" y="0"/>
                      </a:moveTo>
                      <a:cubicBezTo>
                        <a:pt x="71" y="0"/>
                        <a:pt x="65" y="2"/>
                        <a:pt x="58" y="6"/>
                      </a:cubicBezTo>
                      <a:cubicBezTo>
                        <a:pt x="50" y="10"/>
                        <a:pt x="40" y="16"/>
                        <a:pt x="30" y="25"/>
                      </a:cubicBezTo>
                      <a:cubicBezTo>
                        <a:pt x="20" y="34"/>
                        <a:pt x="12" y="43"/>
                        <a:pt x="8" y="50"/>
                      </a:cubicBezTo>
                      <a:cubicBezTo>
                        <a:pt x="3" y="58"/>
                        <a:pt x="1" y="63"/>
                        <a:pt x="0" y="62"/>
                      </a:cubicBezTo>
                      <a:cubicBezTo>
                        <a:pt x="0" y="62"/>
                        <a:pt x="1" y="61"/>
                        <a:pt x="2" y="59"/>
                      </a:cubicBezTo>
                      <a:cubicBezTo>
                        <a:pt x="3" y="57"/>
                        <a:pt x="4" y="53"/>
                        <a:pt x="6" y="50"/>
                      </a:cubicBezTo>
                      <a:cubicBezTo>
                        <a:pt x="11" y="42"/>
                        <a:pt x="18" y="32"/>
                        <a:pt x="28" y="23"/>
                      </a:cubicBezTo>
                      <a:cubicBezTo>
                        <a:pt x="38" y="14"/>
                        <a:pt x="49" y="8"/>
                        <a:pt x="57" y="5"/>
                      </a:cubicBezTo>
                      <a:cubicBezTo>
                        <a:pt x="61" y="3"/>
                        <a:pt x="64" y="2"/>
                        <a:pt x="67" y="1"/>
                      </a:cubicBezTo>
                      <a:cubicBezTo>
                        <a:pt x="69" y="0"/>
                        <a:pt x="70" y="0"/>
                        <a:pt x="70"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1" name="Freeform 126"/>
                <p:cNvSpPr/>
                <p:nvPr/>
              </p:nvSpPr>
              <p:spPr bwMode="auto">
                <a:xfrm>
                  <a:off x="2567" y="2170"/>
                  <a:ext cx="325" cy="73"/>
                </a:xfrm>
                <a:custGeom>
                  <a:avLst/>
                  <a:gdLst>
                    <a:gd name="T0" fmla="*/ 136 w 137"/>
                    <a:gd name="T1" fmla="*/ 2 h 31"/>
                    <a:gd name="T2" fmla="*/ 116 w 137"/>
                    <a:gd name="T3" fmla="*/ 5 h 31"/>
                    <a:gd name="T4" fmla="*/ 96 w 137"/>
                    <a:gd name="T5" fmla="*/ 14 h 31"/>
                    <a:gd name="T6" fmla="*/ 70 w 137"/>
                    <a:gd name="T7" fmla="*/ 25 h 31"/>
                    <a:gd name="T8" fmla="*/ 20 w 137"/>
                    <a:gd name="T9" fmla="*/ 28 h 31"/>
                    <a:gd name="T10" fmla="*/ 5 w 137"/>
                    <a:gd name="T11" fmla="*/ 24 h 31"/>
                    <a:gd name="T12" fmla="*/ 0 w 137"/>
                    <a:gd name="T13" fmla="*/ 22 h 31"/>
                    <a:gd name="T14" fmla="*/ 20 w 137"/>
                    <a:gd name="T15" fmla="*/ 27 h 31"/>
                    <a:gd name="T16" fmla="*/ 70 w 137"/>
                    <a:gd name="T17" fmla="*/ 23 h 31"/>
                    <a:gd name="T18" fmla="*/ 95 w 137"/>
                    <a:gd name="T19" fmla="*/ 12 h 31"/>
                    <a:gd name="T20" fmla="*/ 116 w 137"/>
                    <a:gd name="T21" fmla="*/ 3 h 31"/>
                    <a:gd name="T22" fmla="*/ 131 w 137"/>
                    <a:gd name="T23" fmla="*/ 1 h 31"/>
                    <a:gd name="T24" fmla="*/ 135 w 137"/>
                    <a:gd name="T25" fmla="*/ 1 h 31"/>
                    <a:gd name="T26" fmla="*/ 136 w 137"/>
                    <a:gd name="T2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31">
                      <a:moveTo>
                        <a:pt x="136" y="2"/>
                      </a:moveTo>
                      <a:cubicBezTo>
                        <a:pt x="137" y="2"/>
                        <a:pt x="128" y="0"/>
                        <a:pt x="116" y="5"/>
                      </a:cubicBezTo>
                      <a:cubicBezTo>
                        <a:pt x="110" y="7"/>
                        <a:pt x="103" y="10"/>
                        <a:pt x="96" y="14"/>
                      </a:cubicBezTo>
                      <a:cubicBezTo>
                        <a:pt x="88" y="18"/>
                        <a:pt x="80" y="22"/>
                        <a:pt x="70" y="25"/>
                      </a:cubicBezTo>
                      <a:cubicBezTo>
                        <a:pt x="51" y="31"/>
                        <a:pt x="33" y="31"/>
                        <a:pt x="20" y="28"/>
                      </a:cubicBezTo>
                      <a:cubicBezTo>
                        <a:pt x="14" y="27"/>
                        <a:pt x="9" y="26"/>
                        <a:pt x="5" y="24"/>
                      </a:cubicBezTo>
                      <a:cubicBezTo>
                        <a:pt x="2" y="23"/>
                        <a:pt x="0" y="22"/>
                        <a:pt x="0" y="22"/>
                      </a:cubicBezTo>
                      <a:cubicBezTo>
                        <a:pt x="0" y="22"/>
                        <a:pt x="8" y="25"/>
                        <a:pt x="20" y="27"/>
                      </a:cubicBezTo>
                      <a:cubicBezTo>
                        <a:pt x="33" y="29"/>
                        <a:pt x="51" y="29"/>
                        <a:pt x="70" y="23"/>
                      </a:cubicBezTo>
                      <a:cubicBezTo>
                        <a:pt x="79" y="20"/>
                        <a:pt x="87" y="16"/>
                        <a:pt x="95" y="12"/>
                      </a:cubicBezTo>
                      <a:cubicBezTo>
                        <a:pt x="102" y="8"/>
                        <a:pt x="109" y="5"/>
                        <a:pt x="116" y="3"/>
                      </a:cubicBezTo>
                      <a:cubicBezTo>
                        <a:pt x="122" y="1"/>
                        <a:pt x="127" y="1"/>
                        <a:pt x="131" y="1"/>
                      </a:cubicBezTo>
                      <a:cubicBezTo>
                        <a:pt x="133" y="1"/>
                        <a:pt x="134" y="1"/>
                        <a:pt x="135" y="1"/>
                      </a:cubicBezTo>
                      <a:cubicBezTo>
                        <a:pt x="136" y="2"/>
                        <a:pt x="137" y="2"/>
                        <a:pt x="136" y="2"/>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2" name="Freeform 127"/>
                <p:cNvSpPr/>
                <p:nvPr/>
              </p:nvSpPr>
              <p:spPr bwMode="auto">
                <a:xfrm>
                  <a:off x="2543" y="2802"/>
                  <a:ext cx="301" cy="38"/>
                </a:xfrm>
                <a:custGeom>
                  <a:avLst/>
                  <a:gdLst>
                    <a:gd name="T0" fmla="*/ 127 w 127"/>
                    <a:gd name="T1" fmla="*/ 4 h 16"/>
                    <a:gd name="T2" fmla="*/ 122 w 127"/>
                    <a:gd name="T3" fmla="*/ 6 h 16"/>
                    <a:gd name="T4" fmla="*/ 116 w 127"/>
                    <a:gd name="T5" fmla="*/ 8 h 16"/>
                    <a:gd name="T6" fmla="*/ 109 w 127"/>
                    <a:gd name="T7" fmla="*/ 11 h 16"/>
                    <a:gd name="T8" fmla="*/ 88 w 127"/>
                    <a:gd name="T9" fmla="*/ 15 h 16"/>
                    <a:gd name="T10" fmla="*/ 63 w 127"/>
                    <a:gd name="T11" fmla="*/ 16 h 16"/>
                    <a:gd name="T12" fmla="*/ 37 w 127"/>
                    <a:gd name="T13" fmla="*/ 13 h 16"/>
                    <a:gd name="T14" fmla="*/ 17 w 127"/>
                    <a:gd name="T15" fmla="*/ 8 h 16"/>
                    <a:gd name="T16" fmla="*/ 10 w 127"/>
                    <a:gd name="T17" fmla="*/ 5 h 16"/>
                    <a:gd name="T18" fmla="*/ 4 w 127"/>
                    <a:gd name="T19" fmla="*/ 2 h 16"/>
                    <a:gd name="T20" fmla="*/ 0 w 127"/>
                    <a:gd name="T21" fmla="*/ 0 h 16"/>
                    <a:gd name="T22" fmla="*/ 18 w 127"/>
                    <a:gd name="T23" fmla="*/ 6 h 16"/>
                    <a:gd name="T24" fmla="*/ 38 w 127"/>
                    <a:gd name="T25" fmla="*/ 11 h 16"/>
                    <a:gd name="T26" fmla="*/ 63 w 127"/>
                    <a:gd name="T27" fmla="*/ 14 h 16"/>
                    <a:gd name="T28" fmla="*/ 88 w 127"/>
                    <a:gd name="T29" fmla="*/ 13 h 16"/>
                    <a:gd name="T30" fmla="*/ 108 w 127"/>
                    <a:gd name="T31" fmla="*/ 9 h 16"/>
                    <a:gd name="T32" fmla="*/ 127 w 127"/>
                    <a:gd name="T3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16">
                      <a:moveTo>
                        <a:pt x="127" y="4"/>
                      </a:moveTo>
                      <a:cubicBezTo>
                        <a:pt x="127" y="4"/>
                        <a:pt x="125" y="5"/>
                        <a:pt x="122" y="6"/>
                      </a:cubicBezTo>
                      <a:cubicBezTo>
                        <a:pt x="120" y="7"/>
                        <a:pt x="118" y="7"/>
                        <a:pt x="116" y="8"/>
                      </a:cubicBezTo>
                      <a:cubicBezTo>
                        <a:pt x="114" y="9"/>
                        <a:pt x="111" y="10"/>
                        <a:pt x="109" y="11"/>
                      </a:cubicBezTo>
                      <a:cubicBezTo>
                        <a:pt x="103" y="12"/>
                        <a:pt x="96" y="14"/>
                        <a:pt x="88" y="15"/>
                      </a:cubicBezTo>
                      <a:cubicBezTo>
                        <a:pt x="80" y="16"/>
                        <a:pt x="72" y="16"/>
                        <a:pt x="63" y="16"/>
                      </a:cubicBezTo>
                      <a:cubicBezTo>
                        <a:pt x="54" y="16"/>
                        <a:pt x="45" y="15"/>
                        <a:pt x="37" y="13"/>
                      </a:cubicBezTo>
                      <a:cubicBezTo>
                        <a:pt x="30" y="12"/>
                        <a:pt x="23" y="10"/>
                        <a:pt x="17" y="8"/>
                      </a:cubicBezTo>
                      <a:cubicBezTo>
                        <a:pt x="15" y="7"/>
                        <a:pt x="12" y="6"/>
                        <a:pt x="10" y="5"/>
                      </a:cubicBezTo>
                      <a:cubicBezTo>
                        <a:pt x="8" y="4"/>
                        <a:pt x="6" y="3"/>
                        <a:pt x="4" y="2"/>
                      </a:cubicBezTo>
                      <a:cubicBezTo>
                        <a:pt x="1" y="1"/>
                        <a:pt x="0" y="0"/>
                        <a:pt x="0" y="0"/>
                      </a:cubicBezTo>
                      <a:cubicBezTo>
                        <a:pt x="0" y="0"/>
                        <a:pt x="7" y="3"/>
                        <a:pt x="18" y="6"/>
                      </a:cubicBezTo>
                      <a:cubicBezTo>
                        <a:pt x="23" y="8"/>
                        <a:pt x="30" y="10"/>
                        <a:pt x="38" y="11"/>
                      </a:cubicBezTo>
                      <a:cubicBezTo>
                        <a:pt x="45" y="13"/>
                        <a:pt x="54" y="14"/>
                        <a:pt x="63" y="14"/>
                      </a:cubicBezTo>
                      <a:cubicBezTo>
                        <a:pt x="72" y="14"/>
                        <a:pt x="80" y="14"/>
                        <a:pt x="88" y="13"/>
                      </a:cubicBezTo>
                      <a:cubicBezTo>
                        <a:pt x="96" y="12"/>
                        <a:pt x="103" y="11"/>
                        <a:pt x="108" y="9"/>
                      </a:cubicBezTo>
                      <a:cubicBezTo>
                        <a:pt x="120" y="6"/>
                        <a:pt x="126" y="3"/>
                        <a:pt x="127" y="4"/>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3" name="Freeform 128"/>
                <p:cNvSpPr/>
                <p:nvPr/>
              </p:nvSpPr>
              <p:spPr bwMode="auto">
                <a:xfrm>
                  <a:off x="2975" y="2650"/>
                  <a:ext cx="88" cy="442"/>
                </a:xfrm>
                <a:custGeom>
                  <a:avLst/>
                  <a:gdLst>
                    <a:gd name="T0" fmla="*/ 36 w 37"/>
                    <a:gd name="T1" fmla="*/ 186 h 186"/>
                    <a:gd name="T2" fmla="*/ 35 w 37"/>
                    <a:gd name="T3" fmla="*/ 185 h 186"/>
                    <a:gd name="T4" fmla="*/ 31 w 37"/>
                    <a:gd name="T5" fmla="*/ 181 h 186"/>
                    <a:gd name="T6" fmla="*/ 18 w 37"/>
                    <a:gd name="T7" fmla="*/ 164 h 186"/>
                    <a:gd name="T8" fmla="*/ 0 w 37"/>
                    <a:gd name="T9" fmla="*/ 97 h 186"/>
                    <a:gd name="T10" fmla="*/ 9 w 37"/>
                    <a:gd name="T11" fmla="*/ 28 h 186"/>
                    <a:gd name="T12" fmla="*/ 15 w 37"/>
                    <a:gd name="T13" fmla="*/ 7 h 186"/>
                    <a:gd name="T14" fmla="*/ 17 w 37"/>
                    <a:gd name="T15" fmla="*/ 2 h 186"/>
                    <a:gd name="T16" fmla="*/ 17 w 37"/>
                    <a:gd name="T17" fmla="*/ 0 h 186"/>
                    <a:gd name="T18" fmla="*/ 17 w 37"/>
                    <a:gd name="T19" fmla="*/ 2 h 186"/>
                    <a:gd name="T20" fmla="*/ 16 w 37"/>
                    <a:gd name="T21" fmla="*/ 8 h 186"/>
                    <a:gd name="T22" fmla="*/ 11 w 37"/>
                    <a:gd name="T23" fmla="*/ 28 h 186"/>
                    <a:gd name="T24" fmla="*/ 2 w 37"/>
                    <a:gd name="T25" fmla="*/ 97 h 186"/>
                    <a:gd name="T26" fmla="*/ 19 w 37"/>
                    <a:gd name="T27" fmla="*/ 163 h 186"/>
                    <a:gd name="T28" fmla="*/ 31 w 37"/>
                    <a:gd name="T29" fmla="*/ 180 h 186"/>
                    <a:gd name="T30" fmla="*/ 36 w 37"/>
                    <a:gd name="T31"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186">
                      <a:moveTo>
                        <a:pt x="36" y="186"/>
                      </a:moveTo>
                      <a:cubicBezTo>
                        <a:pt x="36" y="186"/>
                        <a:pt x="36" y="186"/>
                        <a:pt x="35" y="185"/>
                      </a:cubicBezTo>
                      <a:cubicBezTo>
                        <a:pt x="34" y="184"/>
                        <a:pt x="32" y="183"/>
                        <a:pt x="31" y="181"/>
                      </a:cubicBezTo>
                      <a:cubicBezTo>
                        <a:pt x="27" y="177"/>
                        <a:pt x="23" y="172"/>
                        <a:pt x="18" y="164"/>
                      </a:cubicBezTo>
                      <a:cubicBezTo>
                        <a:pt x="9" y="149"/>
                        <a:pt x="1" y="124"/>
                        <a:pt x="0" y="97"/>
                      </a:cubicBezTo>
                      <a:cubicBezTo>
                        <a:pt x="0" y="70"/>
                        <a:pt x="5" y="45"/>
                        <a:pt x="9" y="28"/>
                      </a:cubicBezTo>
                      <a:cubicBezTo>
                        <a:pt x="12" y="19"/>
                        <a:pt x="13" y="12"/>
                        <a:pt x="15" y="7"/>
                      </a:cubicBezTo>
                      <a:cubicBezTo>
                        <a:pt x="16" y="5"/>
                        <a:pt x="16" y="3"/>
                        <a:pt x="17" y="2"/>
                      </a:cubicBezTo>
                      <a:cubicBezTo>
                        <a:pt x="17" y="1"/>
                        <a:pt x="17" y="0"/>
                        <a:pt x="17" y="0"/>
                      </a:cubicBezTo>
                      <a:cubicBezTo>
                        <a:pt x="17" y="0"/>
                        <a:pt x="17" y="1"/>
                        <a:pt x="17" y="2"/>
                      </a:cubicBezTo>
                      <a:cubicBezTo>
                        <a:pt x="17" y="4"/>
                        <a:pt x="16" y="5"/>
                        <a:pt x="16" y="8"/>
                      </a:cubicBezTo>
                      <a:cubicBezTo>
                        <a:pt x="14" y="13"/>
                        <a:pt x="13" y="20"/>
                        <a:pt x="11" y="28"/>
                      </a:cubicBezTo>
                      <a:cubicBezTo>
                        <a:pt x="7" y="46"/>
                        <a:pt x="2" y="70"/>
                        <a:pt x="2" y="97"/>
                      </a:cubicBezTo>
                      <a:cubicBezTo>
                        <a:pt x="3" y="124"/>
                        <a:pt x="10" y="148"/>
                        <a:pt x="19" y="163"/>
                      </a:cubicBezTo>
                      <a:cubicBezTo>
                        <a:pt x="24" y="171"/>
                        <a:pt x="28" y="177"/>
                        <a:pt x="31" y="180"/>
                      </a:cubicBezTo>
                      <a:cubicBezTo>
                        <a:pt x="35" y="184"/>
                        <a:pt x="37" y="186"/>
                        <a:pt x="36" y="186"/>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4" name="Freeform 129"/>
                <p:cNvSpPr/>
                <p:nvPr/>
              </p:nvSpPr>
              <p:spPr bwMode="auto">
                <a:xfrm>
                  <a:off x="3063" y="2590"/>
                  <a:ext cx="344" cy="181"/>
                </a:xfrm>
                <a:custGeom>
                  <a:avLst/>
                  <a:gdLst>
                    <a:gd name="T0" fmla="*/ 145 w 145"/>
                    <a:gd name="T1" fmla="*/ 75 h 76"/>
                    <a:gd name="T2" fmla="*/ 124 w 145"/>
                    <a:gd name="T3" fmla="*/ 63 h 76"/>
                    <a:gd name="T4" fmla="*/ 98 w 145"/>
                    <a:gd name="T5" fmla="*/ 57 h 76"/>
                    <a:gd name="T6" fmla="*/ 66 w 145"/>
                    <a:gd name="T7" fmla="*/ 49 h 76"/>
                    <a:gd name="T8" fmla="*/ 16 w 145"/>
                    <a:gd name="T9" fmla="*/ 19 h 76"/>
                    <a:gd name="T10" fmla="*/ 4 w 145"/>
                    <a:gd name="T11" fmla="*/ 6 h 76"/>
                    <a:gd name="T12" fmla="*/ 1 w 145"/>
                    <a:gd name="T13" fmla="*/ 2 h 76"/>
                    <a:gd name="T14" fmla="*/ 0 w 145"/>
                    <a:gd name="T15" fmla="*/ 0 h 76"/>
                    <a:gd name="T16" fmla="*/ 4 w 145"/>
                    <a:gd name="T17" fmla="*/ 5 h 76"/>
                    <a:gd name="T18" fmla="*/ 17 w 145"/>
                    <a:gd name="T19" fmla="*/ 18 h 76"/>
                    <a:gd name="T20" fmla="*/ 67 w 145"/>
                    <a:gd name="T21" fmla="*/ 48 h 76"/>
                    <a:gd name="T22" fmla="*/ 99 w 145"/>
                    <a:gd name="T23" fmla="*/ 55 h 76"/>
                    <a:gd name="T24" fmla="*/ 124 w 145"/>
                    <a:gd name="T25" fmla="*/ 62 h 76"/>
                    <a:gd name="T26" fmla="*/ 140 w 145"/>
                    <a:gd name="T27" fmla="*/ 71 h 76"/>
                    <a:gd name="T28" fmla="*/ 144 w 145"/>
                    <a:gd name="T29" fmla="*/ 74 h 76"/>
                    <a:gd name="T30" fmla="*/ 145 w 145"/>
                    <a:gd name="T31"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76">
                      <a:moveTo>
                        <a:pt x="145" y="75"/>
                      </a:moveTo>
                      <a:cubicBezTo>
                        <a:pt x="145" y="76"/>
                        <a:pt x="138" y="69"/>
                        <a:pt x="124" y="63"/>
                      </a:cubicBezTo>
                      <a:cubicBezTo>
                        <a:pt x="117" y="61"/>
                        <a:pt x="108" y="59"/>
                        <a:pt x="98" y="57"/>
                      </a:cubicBezTo>
                      <a:cubicBezTo>
                        <a:pt x="88" y="55"/>
                        <a:pt x="78" y="53"/>
                        <a:pt x="66" y="49"/>
                      </a:cubicBezTo>
                      <a:cubicBezTo>
                        <a:pt x="44" y="42"/>
                        <a:pt x="27" y="30"/>
                        <a:pt x="16" y="19"/>
                      </a:cubicBezTo>
                      <a:cubicBezTo>
                        <a:pt x="10" y="14"/>
                        <a:pt x="6" y="9"/>
                        <a:pt x="4" y="6"/>
                      </a:cubicBezTo>
                      <a:cubicBezTo>
                        <a:pt x="2" y="4"/>
                        <a:pt x="2" y="2"/>
                        <a:pt x="1" y="2"/>
                      </a:cubicBezTo>
                      <a:cubicBezTo>
                        <a:pt x="0" y="1"/>
                        <a:pt x="0" y="0"/>
                        <a:pt x="0" y="0"/>
                      </a:cubicBezTo>
                      <a:cubicBezTo>
                        <a:pt x="0" y="0"/>
                        <a:pt x="2" y="2"/>
                        <a:pt x="4" y="5"/>
                      </a:cubicBezTo>
                      <a:cubicBezTo>
                        <a:pt x="7" y="8"/>
                        <a:pt x="11" y="13"/>
                        <a:pt x="17" y="18"/>
                      </a:cubicBezTo>
                      <a:cubicBezTo>
                        <a:pt x="28" y="28"/>
                        <a:pt x="45" y="41"/>
                        <a:pt x="67" y="48"/>
                      </a:cubicBezTo>
                      <a:cubicBezTo>
                        <a:pt x="78" y="51"/>
                        <a:pt x="89" y="53"/>
                        <a:pt x="99" y="55"/>
                      </a:cubicBezTo>
                      <a:cubicBezTo>
                        <a:pt x="108" y="57"/>
                        <a:pt x="117" y="59"/>
                        <a:pt x="124" y="62"/>
                      </a:cubicBezTo>
                      <a:cubicBezTo>
                        <a:pt x="132" y="65"/>
                        <a:pt x="137" y="68"/>
                        <a:pt x="140" y="71"/>
                      </a:cubicBezTo>
                      <a:cubicBezTo>
                        <a:pt x="142" y="72"/>
                        <a:pt x="143" y="73"/>
                        <a:pt x="144" y="74"/>
                      </a:cubicBezTo>
                      <a:cubicBezTo>
                        <a:pt x="145" y="75"/>
                        <a:pt x="145" y="75"/>
                        <a:pt x="145" y="75"/>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5" name="Freeform 130"/>
                <p:cNvSpPr/>
                <p:nvPr/>
              </p:nvSpPr>
              <p:spPr bwMode="auto">
                <a:xfrm>
                  <a:off x="3210" y="2319"/>
                  <a:ext cx="306" cy="134"/>
                </a:xfrm>
                <a:custGeom>
                  <a:avLst/>
                  <a:gdLst>
                    <a:gd name="T0" fmla="*/ 129 w 129"/>
                    <a:gd name="T1" fmla="*/ 56 h 56"/>
                    <a:gd name="T2" fmla="*/ 124 w 129"/>
                    <a:gd name="T3" fmla="*/ 52 h 56"/>
                    <a:gd name="T4" fmla="*/ 120 w 129"/>
                    <a:gd name="T5" fmla="*/ 48 h 56"/>
                    <a:gd name="T6" fmla="*/ 113 w 129"/>
                    <a:gd name="T7" fmla="*/ 42 h 56"/>
                    <a:gd name="T8" fmla="*/ 94 w 129"/>
                    <a:gd name="T9" fmla="*/ 29 h 56"/>
                    <a:gd name="T10" fmla="*/ 70 w 129"/>
                    <a:gd name="T11" fmla="*/ 16 h 56"/>
                    <a:gd name="T12" fmla="*/ 43 w 129"/>
                    <a:gd name="T13" fmla="*/ 7 h 56"/>
                    <a:gd name="T14" fmla="*/ 21 w 129"/>
                    <a:gd name="T15" fmla="*/ 3 h 56"/>
                    <a:gd name="T16" fmla="*/ 12 w 129"/>
                    <a:gd name="T17" fmla="*/ 2 h 56"/>
                    <a:gd name="T18" fmla="*/ 6 w 129"/>
                    <a:gd name="T19" fmla="*/ 1 h 56"/>
                    <a:gd name="T20" fmla="*/ 0 w 129"/>
                    <a:gd name="T21" fmla="*/ 1 h 56"/>
                    <a:gd name="T22" fmla="*/ 6 w 129"/>
                    <a:gd name="T23" fmla="*/ 0 h 56"/>
                    <a:gd name="T24" fmla="*/ 12 w 129"/>
                    <a:gd name="T25" fmla="*/ 1 h 56"/>
                    <a:gd name="T26" fmla="*/ 21 w 129"/>
                    <a:gd name="T27" fmla="*/ 1 h 56"/>
                    <a:gd name="T28" fmla="*/ 44 w 129"/>
                    <a:gd name="T29" fmla="*/ 5 h 56"/>
                    <a:gd name="T30" fmla="*/ 70 w 129"/>
                    <a:gd name="T31" fmla="*/ 14 h 56"/>
                    <a:gd name="T32" fmla="*/ 95 w 129"/>
                    <a:gd name="T33" fmla="*/ 27 h 56"/>
                    <a:gd name="T34" fmla="*/ 114 w 129"/>
                    <a:gd name="T35" fmla="*/ 41 h 56"/>
                    <a:gd name="T36" fmla="*/ 120 w 129"/>
                    <a:gd name="T37" fmla="*/ 47 h 56"/>
                    <a:gd name="T38" fmla="*/ 125 w 129"/>
                    <a:gd name="T39" fmla="*/ 52 h 56"/>
                    <a:gd name="T40" fmla="*/ 129 w 129"/>
                    <a:gd name="T4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56">
                      <a:moveTo>
                        <a:pt x="129" y="56"/>
                      </a:moveTo>
                      <a:cubicBezTo>
                        <a:pt x="129" y="56"/>
                        <a:pt x="127" y="55"/>
                        <a:pt x="124" y="52"/>
                      </a:cubicBezTo>
                      <a:cubicBezTo>
                        <a:pt x="123" y="51"/>
                        <a:pt x="122" y="49"/>
                        <a:pt x="120" y="48"/>
                      </a:cubicBezTo>
                      <a:cubicBezTo>
                        <a:pt x="118" y="46"/>
                        <a:pt x="115" y="44"/>
                        <a:pt x="113" y="42"/>
                      </a:cubicBezTo>
                      <a:cubicBezTo>
                        <a:pt x="108" y="38"/>
                        <a:pt x="102" y="34"/>
                        <a:pt x="94" y="29"/>
                      </a:cubicBezTo>
                      <a:cubicBezTo>
                        <a:pt x="87" y="25"/>
                        <a:pt x="79" y="20"/>
                        <a:pt x="70" y="16"/>
                      </a:cubicBezTo>
                      <a:cubicBezTo>
                        <a:pt x="60" y="12"/>
                        <a:pt x="51" y="9"/>
                        <a:pt x="43" y="7"/>
                      </a:cubicBezTo>
                      <a:cubicBezTo>
                        <a:pt x="35" y="5"/>
                        <a:pt x="27" y="4"/>
                        <a:pt x="21" y="3"/>
                      </a:cubicBezTo>
                      <a:cubicBezTo>
                        <a:pt x="18" y="2"/>
                        <a:pt x="15" y="2"/>
                        <a:pt x="12" y="2"/>
                      </a:cubicBezTo>
                      <a:cubicBezTo>
                        <a:pt x="10" y="2"/>
                        <a:pt x="7" y="1"/>
                        <a:pt x="6" y="1"/>
                      </a:cubicBezTo>
                      <a:cubicBezTo>
                        <a:pt x="2" y="1"/>
                        <a:pt x="0" y="1"/>
                        <a:pt x="0" y="1"/>
                      </a:cubicBezTo>
                      <a:cubicBezTo>
                        <a:pt x="0" y="1"/>
                        <a:pt x="2" y="1"/>
                        <a:pt x="6" y="0"/>
                      </a:cubicBezTo>
                      <a:cubicBezTo>
                        <a:pt x="7" y="0"/>
                        <a:pt x="10" y="0"/>
                        <a:pt x="12" y="1"/>
                      </a:cubicBezTo>
                      <a:cubicBezTo>
                        <a:pt x="15" y="1"/>
                        <a:pt x="18" y="1"/>
                        <a:pt x="21" y="1"/>
                      </a:cubicBezTo>
                      <a:cubicBezTo>
                        <a:pt x="28" y="2"/>
                        <a:pt x="35" y="3"/>
                        <a:pt x="44" y="5"/>
                      </a:cubicBezTo>
                      <a:cubicBezTo>
                        <a:pt x="52" y="7"/>
                        <a:pt x="61" y="10"/>
                        <a:pt x="70" y="14"/>
                      </a:cubicBezTo>
                      <a:cubicBezTo>
                        <a:pt x="80" y="18"/>
                        <a:pt x="88" y="23"/>
                        <a:pt x="95" y="27"/>
                      </a:cubicBezTo>
                      <a:cubicBezTo>
                        <a:pt x="103" y="32"/>
                        <a:pt x="109" y="37"/>
                        <a:pt x="114" y="41"/>
                      </a:cubicBezTo>
                      <a:cubicBezTo>
                        <a:pt x="116" y="43"/>
                        <a:pt x="118" y="45"/>
                        <a:pt x="120" y="47"/>
                      </a:cubicBezTo>
                      <a:cubicBezTo>
                        <a:pt x="122" y="49"/>
                        <a:pt x="124" y="50"/>
                        <a:pt x="125" y="52"/>
                      </a:cubicBezTo>
                      <a:cubicBezTo>
                        <a:pt x="128" y="54"/>
                        <a:pt x="129" y="56"/>
                        <a:pt x="129" y="56"/>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6" name="Freeform 131"/>
                <p:cNvSpPr/>
                <p:nvPr/>
              </p:nvSpPr>
              <p:spPr bwMode="auto">
                <a:xfrm>
                  <a:off x="2552" y="2015"/>
                  <a:ext cx="133" cy="33"/>
                </a:xfrm>
                <a:custGeom>
                  <a:avLst/>
                  <a:gdLst>
                    <a:gd name="T0" fmla="*/ 56 w 56"/>
                    <a:gd name="T1" fmla="*/ 0 h 14"/>
                    <a:gd name="T2" fmla="*/ 48 w 56"/>
                    <a:gd name="T3" fmla="*/ 4 h 14"/>
                    <a:gd name="T4" fmla="*/ 29 w 56"/>
                    <a:gd name="T5" fmla="*/ 10 h 14"/>
                    <a:gd name="T6" fmla="*/ 9 w 56"/>
                    <a:gd name="T7" fmla="*/ 13 h 14"/>
                    <a:gd name="T8" fmla="*/ 0 w 56"/>
                    <a:gd name="T9" fmla="*/ 13 h 14"/>
                    <a:gd name="T10" fmla="*/ 28 w 56"/>
                    <a:gd name="T11" fmla="*/ 8 h 14"/>
                    <a:gd name="T12" fmla="*/ 56 w 56"/>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6" h="14">
                      <a:moveTo>
                        <a:pt x="56" y="0"/>
                      </a:moveTo>
                      <a:cubicBezTo>
                        <a:pt x="56" y="1"/>
                        <a:pt x="53" y="2"/>
                        <a:pt x="48" y="4"/>
                      </a:cubicBezTo>
                      <a:cubicBezTo>
                        <a:pt x="43" y="6"/>
                        <a:pt x="37" y="8"/>
                        <a:pt x="29" y="10"/>
                      </a:cubicBezTo>
                      <a:cubicBezTo>
                        <a:pt x="21" y="12"/>
                        <a:pt x="14" y="13"/>
                        <a:pt x="9" y="13"/>
                      </a:cubicBezTo>
                      <a:cubicBezTo>
                        <a:pt x="4" y="14"/>
                        <a:pt x="0" y="13"/>
                        <a:pt x="0" y="13"/>
                      </a:cubicBezTo>
                      <a:cubicBezTo>
                        <a:pt x="0" y="13"/>
                        <a:pt x="13" y="12"/>
                        <a:pt x="28" y="8"/>
                      </a:cubicBezTo>
                      <a:cubicBezTo>
                        <a:pt x="44" y="4"/>
                        <a:pt x="56" y="0"/>
                        <a:pt x="56"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7" name="Freeform 132"/>
                <p:cNvSpPr/>
                <p:nvPr/>
              </p:nvSpPr>
              <p:spPr bwMode="auto">
                <a:xfrm>
                  <a:off x="2699" y="2935"/>
                  <a:ext cx="451" cy="457"/>
                </a:xfrm>
                <a:custGeom>
                  <a:avLst/>
                  <a:gdLst>
                    <a:gd name="T0" fmla="*/ 136 w 190"/>
                    <a:gd name="T1" fmla="*/ 177 h 192"/>
                    <a:gd name="T2" fmla="*/ 123 w 190"/>
                    <a:gd name="T3" fmla="*/ 191 h 192"/>
                    <a:gd name="T4" fmla="*/ 114 w 190"/>
                    <a:gd name="T5" fmla="*/ 183 h 192"/>
                    <a:gd name="T6" fmla="*/ 111 w 190"/>
                    <a:gd name="T7" fmla="*/ 170 h 192"/>
                    <a:gd name="T8" fmla="*/ 111 w 190"/>
                    <a:gd name="T9" fmla="*/ 171 h 192"/>
                    <a:gd name="T10" fmla="*/ 98 w 190"/>
                    <a:gd name="T11" fmla="*/ 184 h 192"/>
                    <a:gd name="T12" fmla="*/ 87 w 190"/>
                    <a:gd name="T13" fmla="*/ 173 h 192"/>
                    <a:gd name="T14" fmla="*/ 67 w 190"/>
                    <a:gd name="T15" fmla="*/ 163 h 192"/>
                    <a:gd name="T16" fmla="*/ 43 w 190"/>
                    <a:gd name="T17" fmla="*/ 126 h 192"/>
                    <a:gd name="T18" fmla="*/ 0 w 190"/>
                    <a:gd name="T19" fmla="*/ 94 h 192"/>
                    <a:gd name="T20" fmla="*/ 26 w 190"/>
                    <a:gd name="T21" fmla="*/ 0 h 192"/>
                    <a:gd name="T22" fmla="*/ 120 w 190"/>
                    <a:gd name="T23" fmla="*/ 61 h 192"/>
                    <a:gd name="T24" fmla="*/ 130 w 190"/>
                    <a:gd name="T25" fmla="*/ 70 h 192"/>
                    <a:gd name="T26" fmla="*/ 190 w 190"/>
                    <a:gd name="T27" fmla="*/ 126 h 192"/>
                    <a:gd name="T28" fmla="*/ 168 w 190"/>
                    <a:gd name="T29" fmla="*/ 126 h 192"/>
                    <a:gd name="T30" fmla="*/ 117 w 190"/>
                    <a:gd name="T31" fmla="*/ 94 h 192"/>
                    <a:gd name="T32" fmla="*/ 136 w 190"/>
                    <a:gd name="T33" fmla="*/ 17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0" h="192">
                      <a:moveTo>
                        <a:pt x="136" y="177"/>
                      </a:moveTo>
                      <a:cubicBezTo>
                        <a:pt x="138" y="184"/>
                        <a:pt x="131" y="192"/>
                        <a:pt x="123" y="191"/>
                      </a:cubicBezTo>
                      <a:cubicBezTo>
                        <a:pt x="119" y="190"/>
                        <a:pt x="116" y="187"/>
                        <a:pt x="114" y="183"/>
                      </a:cubicBezTo>
                      <a:cubicBezTo>
                        <a:pt x="111" y="170"/>
                        <a:pt x="111" y="170"/>
                        <a:pt x="111" y="170"/>
                      </a:cubicBezTo>
                      <a:cubicBezTo>
                        <a:pt x="111" y="171"/>
                        <a:pt x="111" y="171"/>
                        <a:pt x="111" y="171"/>
                      </a:cubicBezTo>
                      <a:cubicBezTo>
                        <a:pt x="113" y="178"/>
                        <a:pt x="106" y="185"/>
                        <a:pt x="98" y="184"/>
                      </a:cubicBezTo>
                      <a:cubicBezTo>
                        <a:pt x="93" y="184"/>
                        <a:pt x="89" y="177"/>
                        <a:pt x="87" y="173"/>
                      </a:cubicBezTo>
                      <a:cubicBezTo>
                        <a:pt x="78" y="174"/>
                        <a:pt x="70" y="168"/>
                        <a:pt x="67" y="163"/>
                      </a:cubicBezTo>
                      <a:cubicBezTo>
                        <a:pt x="43" y="126"/>
                        <a:pt x="43" y="126"/>
                        <a:pt x="43" y="126"/>
                      </a:cubicBezTo>
                      <a:cubicBezTo>
                        <a:pt x="0" y="94"/>
                        <a:pt x="0" y="94"/>
                        <a:pt x="0" y="94"/>
                      </a:cubicBezTo>
                      <a:cubicBezTo>
                        <a:pt x="26" y="0"/>
                        <a:pt x="26" y="0"/>
                        <a:pt x="26" y="0"/>
                      </a:cubicBezTo>
                      <a:cubicBezTo>
                        <a:pt x="120" y="61"/>
                        <a:pt x="120" y="61"/>
                        <a:pt x="120" y="61"/>
                      </a:cubicBezTo>
                      <a:cubicBezTo>
                        <a:pt x="123" y="64"/>
                        <a:pt x="124" y="65"/>
                        <a:pt x="130" y="70"/>
                      </a:cubicBezTo>
                      <a:cubicBezTo>
                        <a:pt x="190" y="126"/>
                        <a:pt x="190" y="126"/>
                        <a:pt x="190" y="126"/>
                      </a:cubicBezTo>
                      <a:cubicBezTo>
                        <a:pt x="183" y="130"/>
                        <a:pt x="178" y="130"/>
                        <a:pt x="168" y="126"/>
                      </a:cubicBezTo>
                      <a:cubicBezTo>
                        <a:pt x="159" y="122"/>
                        <a:pt x="117" y="94"/>
                        <a:pt x="117" y="94"/>
                      </a:cubicBezTo>
                      <a:cubicBezTo>
                        <a:pt x="136" y="177"/>
                        <a:pt x="136" y="177"/>
                        <a:pt x="136" y="177"/>
                      </a:cubicBezTo>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8" name="Freeform 133"/>
                <p:cNvSpPr/>
                <p:nvPr/>
              </p:nvSpPr>
              <p:spPr bwMode="auto">
                <a:xfrm>
                  <a:off x="2832" y="3171"/>
                  <a:ext cx="76" cy="176"/>
                </a:xfrm>
                <a:custGeom>
                  <a:avLst/>
                  <a:gdLst>
                    <a:gd name="T0" fmla="*/ 0 w 32"/>
                    <a:gd name="T1" fmla="*/ 0 h 74"/>
                    <a:gd name="T2" fmla="*/ 2 w 32"/>
                    <a:gd name="T3" fmla="*/ 2 h 74"/>
                    <a:gd name="T4" fmla="*/ 5 w 32"/>
                    <a:gd name="T5" fmla="*/ 4 h 74"/>
                    <a:gd name="T6" fmla="*/ 9 w 32"/>
                    <a:gd name="T7" fmla="*/ 8 h 74"/>
                    <a:gd name="T8" fmla="*/ 13 w 32"/>
                    <a:gd name="T9" fmla="*/ 13 h 74"/>
                    <a:gd name="T10" fmla="*/ 15 w 32"/>
                    <a:gd name="T11" fmla="*/ 20 h 74"/>
                    <a:gd name="T12" fmla="*/ 20 w 32"/>
                    <a:gd name="T13" fmla="*/ 35 h 74"/>
                    <a:gd name="T14" fmla="*/ 29 w 32"/>
                    <a:gd name="T15" fmla="*/ 62 h 74"/>
                    <a:gd name="T16" fmla="*/ 32 w 32"/>
                    <a:gd name="T17" fmla="*/ 74 h 74"/>
                    <a:gd name="T18" fmla="*/ 27 w 32"/>
                    <a:gd name="T19" fmla="*/ 62 h 74"/>
                    <a:gd name="T20" fmla="*/ 18 w 32"/>
                    <a:gd name="T21" fmla="*/ 35 h 74"/>
                    <a:gd name="T22" fmla="*/ 13 w 32"/>
                    <a:gd name="T23" fmla="*/ 20 h 74"/>
                    <a:gd name="T24" fmla="*/ 11 w 32"/>
                    <a:gd name="T25" fmla="*/ 14 h 74"/>
                    <a:gd name="T26" fmla="*/ 8 w 32"/>
                    <a:gd name="T27" fmla="*/ 8 h 74"/>
                    <a:gd name="T28" fmla="*/ 5 w 32"/>
                    <a:gd name="T29" fmla="*/ 5 h 74"/>
                    <a:gd name="T30" fmla="*/ 2 w 32"/>
                    <a:gd name="T31" fmla="*/ 3 h 74"/>
                    <a:gd name="T32" fmla="*/ 0 w 3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4">
                      <a:moveTo>
                        <a:pt x="0" y="0"/>
                      </a:moveTo>
                      <a:cubicBezTo>
                        <a:pt x="0" y="0"/>
                        <a:pt x="1" y="1"/>
                        <a:pt x="2" y="2"/>
                      </a:cubicBezTo>
                      <a:cubicBezTo>
                        <a:pt x="3" y="3"/>
                        <a:pt x="4" y="3"/>
                        <a:pt x="5" y="4"/>
                      </a:cubicBezTo>
                      <a:cubicBezTo>
                        <a:pt x="7" y="5"/>
                        <a:pt x="8" y="6"/>
                        <a:pt x="9" y="8"/>
                      </a:cubicBezTo>
                      <a:cubicBezTo>
                        <a:pt x="11" y="9"/>
                        <a:pt x="12" y="11"/>
                        <a:pt x="13" y="13"/>
                      </a:cubicBezTo>
                      <a:cubicBezTo>
                        <a:pt x="13" y="15"/>
                        <a:pt x="14" y="17"/>
                        <a:pt x="15" y="20"/>
                      </a:cubicBezTo>
                      <a:cubicBezTo>
                        <a:pt x="16" y="24"/>
                        <a:pt x="18" y="29"/>
                        <a:pt x="20" y="35"/>
                      </a:cubicBezTo>
                      <a:cubicBezTo>
                        <a:pt x="23" y="45"/>
                        <a:pt x="27" y="55"/>
                        <a:pt x="29" y="62"/>
                      </a:cubicBezTo>
                      <a:cubicBezTo>
                        <a:pt x="31" y="69"/>
                        <a:pt x="32" y="73"/>
                        <a:pt x="32" y="74"/>
                      </a:cubicBezTo>
                      <a:cubicBezTo>
                        <a:pt x="32" y="74"/>
                        <a:pt x="30" y="69"/>
                        <a:pt x="27" y="62"/>
                      </a:cubicBezTo>
                      <a:cubicBezTo>
                        <a:pt x="25" y="56"/>
                        <a:pt x="21" y="46"/>
                        <a:pt x="18" y="35"/>
                      </a:cubicBezTo>
                      <a:cubicBezTo>
                        <a:pt x="16" y="30"/>
                        <a:pt x="15" y="25"/>
                        <a:pt x="13" y="20"/>
                      </a:cubicBezTo>
                      <a:cubicBezTo>
                        <a:pt x="12" y="18"/>
                        <a:pt x="12" y="16"/>
                        <a:pt x="11" y="14"/>
                      </a:cubicBezTo>
                      <a:cubicBezTo>
                        <a:pt x="10" y="12"/>
                        <a:pt x="9" y="10"/>
                        <a:pt x="8" y="8"/>
                      </a:cubicBezTo>
                      <a:cubicBezTo>
                        <a:pt x="7" y="7"/>
                        <a:pt x="6" y="6"/>
                        <a:pt x="5" y="5"/>
                      </a:cubicBezTo>
                      <a:cubicBezTo>
                        <a:pt x="4" y="4"/>
                        <a:pt x="3" y="3"/>
                        <a:pt x="2" y="3"/>
                      </a:cubicBezTo>
                      <a:cubicBezTo>
                        <a:pt x="0" y="1"/>
                        <a:pt x="0" y="0"/>
                        <a:pt x="0" y="0"/>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134"/>
                <p:cNvSpPr/>
                <p:nvPr/>
              </p:nvSpPr>
              <p:spPr bwMode="auto">
                <a:xfrm>
                  <a:off x="2870" y="3126"/>
                  <a:ext cx="95" cy="218"/>
                </a:xfrm>
                <a:custGeom>
                  <a:avLst/>
                  <a:gdLst>
                    <a:gd name="T0" fmla="*/ 40 w 40"/>
                    <a:gd name="T1" fmla="*/ 92 h 92"/>
                    <a:gd name="T2" fmla="*/ 39 w 40"/>
                    <a:gd name="T3" fmla="*/ 88 h 92"/>
                    <a:gd name="T4" fmla="*/ 36 w 40"/>
                    <a:gd name="T5" fmla="*/ 78 h 92"/>
                    <a:gd name="T6" fmla="*/ 25 w 40"/>
                    <a:gd name="T7" fmla="*/ 43 h 92"/>
                    <a:gd name="T8" fmla="*/ 11 w 40"/>
                    <a:gd name="T9" fmla="*/ 9 h 92"/>
                    <a:gd name="T10" fmla="*/ 3 w 40"/>
                    <a:gd name="T11" fmla="*/ 2 h 92"/>
                    <a:gd name="T12" fmla="*/ 0 w 40"/>
                    <a:gd name="T13" fmla="*/ 0 h 92"/>
                    <a:gd name="T14" fmla="*/ 1 w 40"/>
                    <a:gd name="T15" fmla="*/ 0 h 92"/>
                    <a:gd name="T16" fmla="*/ 4 w 40"/>
                    <a:gd name="T17" fmla="*/ 1 h 92"/>
                    <a:gd name="T18" fmla="*/ 12 w 40"/>
                    <a:gd name="T19" fmla="*/ 8 h 92"/>
                    <a:gd name="T20" fmla="*/ 27 w 40"/>
                    <a:gd name="T21" fmla="*/ 42 h 92"/>
                    <a:gd name="T22" fmla="*/ 37 w 40"/>
                    <a:gd name="T23" fmla="*/ 77 h 92"/>
                    <a:gd name="T24" fmla="*/ 39 w 40"/>
                    <a:gd name="T25" fmla="*/ 88 h 92"/>
                    <a:gd name="T26" fmla="*/ 40 w 40"/>
                    <a:gd name="T2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2">
                      <a:moveTo>
                        <a:pt x="40" y="92"/>
                      </a:moveTo>
                      <a:cubicBezTo>
                        <a:pt x="40" y="92"/>
                        <a:pt x="39" y="91"/>
                        <a:pt x="39" y="88"/>
                      </a:cubicBezTo>
                      <a:cubicBezTo>
                        <a:pt x="38" y="86"/>
                        <a:pt x="37" y="82"/>
                        <a:pt x="36" y="78"/>
                      </a:cubicBezTo>
                      <a:cubicBezTo>
                        <a:pt x="33" y="69"/>
                        <a:pt x="30" y="56"/>
                        <a:pt x="25" y="43"/>
                      </a:cubicBezTo>
                      <a:cubicBezTo>
                        <a:pt x="21" y="29"/>
                        <a:pt x="16" y="17"/>
                        <a:pt x="11" y="9"/>
                      </a:cubicBezTo>
                      <a:cubicBezTo>
                        <a:pt x="8" y="6"/>
                        <a:pt x="5" y="3"/>
                        <a:pt x="3" y="2"/>
                      </a:cubicBezTo>
                      <a:cubicBezTo>
                        <a:pt x="1" y="0"/>
                        <a:pt x="0" y="0"/>
                        <a:pt x="0" y="0"/>
                      </a:cubicBezTo>
                      <a:cubicBezTo>
                        <a:pt x="0" y="0"/>
                        <a:pt x="0" y="0"/>
                        <a:pt x="1" y="0"/>
                      </a:cubicBezTo>
                      <a:cubicBezTo>
                        <a:pt x="1" y="0"/>
                        <a:pt x="2" y="0"/>
                        <a:pt x="4" y="1"/>
                      </a:cubicBezTo>
                      <a:cubicBezTo>
                        <a:pt x="6" y="2"/>
                        <a:pt x="9" y="5"/>
                        <a:pt x="12" y="8"/>
                      </a:cubicBezTo>
                      <a:cubicBezTo>
                        <a:pt x="18" y="16"/>
                        <a:pt x="23" y="28"/>
                        <a:pt x="27" y="42"/>
                      </a:cubicBezTo>
                      <a:cubicBezTo>
                        <a:pt x="32" y="56"/>
                        <a:pt x="35" y="68"/>
                        <a:pt x="37" y="77"/>
                      </a:cubicBezTo>
                      <a:cubicBezTo>
                        <a:pt x="38" y="82"/>
                        <a:pt x="39" y="86"/>
                        <a:pt x="39" y="88"/>
                      </a:cubicBezTo>
                      <a:cubicBezTo>
                        <a:pt x="40" y="91"/>
                        <a:pt x="40" y="92"/>
                        <a:pt x="40" y="92"/>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135"/>
                <p:cNvSpPr/>
                <p:nvPr/>
              </p:nvSpPr>
              <p:spPr bwMode="auto">
                <a:xfrm>
                  <a:off x="2932" y="3109"/>
                  <a:ext cx="90" cy="250"/>
                </a:xfrm>
                <a:custGeom>
                  <a:avLst/>
                  <a:gdLst>
                    <a:gd name="T0" fmla="*/ 38 w 38"/>
                    <a:gd name="T1" fmla="*/ 105 h 105"/>
                    <a:gd name="T2" fmla="*/ 36 w 38"/>
                    <a:gd name="T3" fmla="*/ 101 h 105"/>
                    <a:gd name="T4" fmla="*/ 33 w 38"/>
                    <a:gd name="T5" fmla="*/ 89 h 105"/>
                    <a:gd name="T6" fmla="*/ 21 w 38"/>
                    <a:gd name="T7" fmla="*/ 50 h 105"/>
                    <a:gd name="T8" fmla="*/ 10 w 38"/>
                    <a:gd name="T9" fmla="*/ 12 h 105"/>
                    <a:gd name="T10" fmla="*/ 4 w 38"/>
                    <a:gd name="T11" fmla="*/ 2 h 105"/>
                    <a:gd name="T12" fmla="*/ 0 w 38"/>
                    <a:gd name="T13" fmla="*/ 0 h 105"/>
                    <a:gd name="T14" fmla="*/ 1 w 38"/>
                    <a:gd name="T15" fmla="*/ 0 h 105"/>
                    <a:gd name="T16" fmla="*/ 4 w 38"/>
                    <a:gd name="T17" fmla="*/ 1 h 105"/>
                    <a:gd name="T18" fmla="*/ 12 w 38"/>
                    <a:gd name="T19" fmla="*/ 11 h 105"/>
                    <a:gd name="T20" fmla="*/ 23 w 38"/>
                    <a:gd name="T21" fmla="*/ 50 h 105"/>
                    <a:gd name="T22" fmla="*/ 34 w 38"/>
                    <a:gd name="T23" fmla="*/ 89 h 105"/>
                    <a:gd name="T24" fmla="*/ 37 w 38"/>
                    <a:gd name="T25" fmla="*/ 101 h 105"/>
                    <a:gd name="T26" fmla="*/ 38 w 38"/>
                    <a:gd name="T2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05">
                      <a:moveTo>
                        <a:pt x="38" y="105"/>
                      </a:moveTo>
                      <a:cubicBezTo>
                        <a:pt x="38" y="105"/>
                        <a:pt x="37" y="104"/>
                        <a:pt x="36" y="101"/>
                      </a:cubicBezTo>
                      <a:cubicBezTo>
                        <a:pt x="35" y="98"/>
                        <a:pt x="34" y="94"/>
                        <a:pt x="33" y="89"/>
                      </a:cubicBezTo>
                      <a:cubicBezTo>
                        <a:pt x="30" y="79"/>
                        <a:pt x="26" y="66"/>
                        <a:pt x="21" y="50"/>
                      </a:cubicBezTo>
                      <a:cubicBezTo>
                        <a:pt x="17" y="36"/>
                        <a:pt x="13" y="22"/>
                        <a:pt x="10" y="12"/>
                      </a:cubicBezTo>
                      <a:cubicBezTo>
                        <a:pt x="9" y="7"/>
                        <a:pt x="6" y="4"/>
                        <a:pt x="4" y="2"/>
                      </a:cubicBezTo>
                      <a:cubicBezTo>
                        <a:pt x="2" y="0"/>
                        <a:pt x="0" y="0"/>
                        <a:pt x="0" y="0"/>
                      </a:cubicBezTo>
                      <a:cubicBezTo>
                        <a:pt x="0" y="0"/>
                        <a:pt x="0" y="0"/>
                        <a:pt x="1" y="0"/>
                      </a:cubicBezTo>
                      <a:cubicBezTo>
                        <a:pt x="2" y="0"/>
                        <a:pt x="3" y="0"/>
                        <a:pt x="4" y="1"/>
                      </a:cubicBezTo>
                      <a:cubicBezTo>
                        <a:pt x="7" y="3"/>
                        <a:pt x="10" y="6"/>
                        <a:pt x="12" y="11"/>
                      </a:cubicBezTo>
                      <a:cubicBezTo>
                        <a:pt x="15" y="21"/>
                        <a:pt x="19" y="35"/>
                        <a:pt x="23" y="50"/>
                      </a:cubicBezTo>
                      <a:cubicBezTo>
                        <a:pt x="28" y="65"/>
                        <a:pt x="31" y="79"/>
                        <a:pt x="34" y="89"/>
                      </a:cubicBezTo>
                      <a:cubicBezTo>
                        <a:pt x="35" y="93"/>
                        <a:pt x="36" y="97"/>
                        <a:pt x="37" y="101"/>
                      </a:cubicBezTo>
                      <a:cubicBezTo>
                        <a:pt x="38" y="103"/>
                        <a:pt x="38" y="105"/>
                        <a:pt x="38" y="105"/>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17" name="Group 113"/>
            <p:cNvGrpSpPr>
              <a:grpSpLocks noChangeAspect="1"/>
            </p:cNvGrpSpPr>
            <p:nvPr/>
          </p:nvGrpSpPr>
          <p:grpSpPr bwMode="auto">
            <a:xfrm>
              <a:off x="2907274" y="1070748"/>
              <a:ext cx="305389" cy="243159"/>
              <a:chOff x="4778" y="1129"/>
              <a:chExt cx="934" cy="764"/>
            </a:xfrm>
            <a:solidFill>
              <a:srgbClr val="EAD657"/>
            </a:solidFill>
          </p:grpSpPr>
          <p:sp>
            <p:nvSpPr>
              <p:cNvPr id="21" name="Freeform 114"/>
              <p:cNvSpPr/>
              <p:nvPr/>
            </p:nvSpPr>
            <p:spPr bwMode="auto">
              <a:xfrm>
                <a:off x="4778" y="1129"/>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115"/>
              <p:cNvSpPr/>
              <p:nvPr/>
            </p:nvSpPr>
            <p:spPr bwMode="auto">
              <a:xfrm>
                <a:off x="5244" y="1129"/>
                <a:ext cx="468" cy="764"/>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8" name="Group 113"/>
            <p:cNvGrpSpPr>
              <a:grpSpLocks noChangeAspect="1"/>
            </p:cNvGrpSpPr>
            <p:nvPr/>
          </p:nvGrpSpPr>
          <p:grpSpPr bwMode="auto">
            <a:xfrm>
              <a:off x="5213123" y="1084861"/>
              <a:ext cx="305389" cy="243159"/>
              <a:chOff x="4778" y="1129"/>
              <a:chExt cx="934" cy="764"/>
            </a:xfrm>
            <a:solidFill>
              <a:srgbClr val="EAD657"/>
            </a:solidFill>
          </p:grpSpPr>
          <p:sp>
            <p:nvSpPr>
              <p:cNvPr id="19" name="Freeform 114"/>
              <p:cNvSpPr/>
              <p:nvPr/>
            </p:nvSpPr>
            <p:spPr bwMode="auto">
              <a:xfrm>
                <a:off x="4778" y="1129"/>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15"/>
              <p:cNvSpPr/>
              <p:nvPr/>
            </p:nvSpPr>
            <p:spPr bwMode="auto">
              <a:xfrm>
                <a:off x="5244" y="1129"/>
                <a:ext cx="468" cy="764"/>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 name="TextBox 2"/>
            <p:cNvSpPr txBox="1"/>
            <p:nvPr/>
          </p:nvSpPr>
          <p:spPr>
            <a:xfrm>
              <a:off x="751843" y="1201374"/>
              <a:ext cx="2279323" cy="1600438"/>
            </a:xfrm>
            <a:prstGeom prst="rect">
              <a:avLst/>
            </a:prstGeom>
            <a:noFill/>
          </p:spPr>
          <p:txBody>
            <a:bodyPr wrap="square">
              <a:spAutoFit/>
            </a:bodyPr>
            <a:lstStyle/>
            <a:p>
              <a:pPr algn="just"/>
              <a:r>
                <a:rPr lang="en-US" dirty="0">
                  <a:solidFill>
                    <a:schemeClr val="bg1"/>
                  </a:solidFill>
                  <a:latin typeface="Times New Roman" panose="02020603050405020304" pitchFamily="18" charset="0"/>
                  <a:cs typeface="Times New Roman" panose="02020603050405020304" pitchFamily="18" charset="0"/>
                </a:rPr>
                <a:t>CloudKit is Apple’s remote data storage service. Based on iCloud, it provides a low-cost option to store and share app data using your users’ iCloud accounts as a back-end storage service.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761444" y="1153721"/>
              <a:ext cx="2378155" cy="1384995"/>
            </a:xfrm>
            <a:prstGeom prst="rect">
              <a:avLst/>
            </a:prstGeom>
            <a:noFill/>
          </p:spPr>
          <p:txBody>
            <a:bodyPr wrap="square">
              <a:spAutoFit/>
            </a:bodyPr>
            <a:lstStyle/>
            <a:p>
              <a:pPr algn="just"/>
              <a:r>
                <a:rPr lang="en-US" dirty="0">
                  <a:solidFill>
                    <a:schemeClr val="bg1"/>
                  </a:solidFill>
                  <a:latin typeface="Times New Roman" panose="02020603050405020304" pitchFamily="18" charset="0"/>
                  <a:cs typeface="Times New Roman" panose="02020603050405020304" pitchFamily="18" charset="0"/>
                </a:rPr>
                <a:t>With CloudKit, users’ private data is completely protected because developers can only access their own private databases and aren’t able to look at any user’s private data.</a:t>
              </a:r>
              <a:endParaRPr lang="en-US" dirty="0">
                <a:solidFill>
                  <a:schemeClr val="bg1"/>
                </a:solidFill>
                <a:latin typeface="Times New Roman" panose="02020603050405020304" pitchFamily="18" charset="0"/>
                <a:cs typeface="Times New Roman" panose="02020603050405020304" pitchFamily="18" charset="0"/>
              </a:endParaRPr>
            </a:p>
          </p:txBody>
        </p:sp>
      </p:grpSp>
      <p:graphicFrame>
        <p:nvGraphicFramePr>
          <p:cNvPr id="8" name="Diagram 7"/>
          <p:cNvGraphicFramePr/>
          <p:nvPr/>
        </p:nvGraphicFramePr>
        <p:xfrm>
          <a:off x="730073" y="2721374"/>
          <a:ext cx="4053600" cy="18819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56" name="Picture 155" descr="Icon&#10;&#10;Description automatically generated"/>
          <p:cNvPicPr>
            <a:picLocks noChangeAspect="1"/>
          </p:cNvPicPr>
          <p:nvPr/>
        </p:nvPicPr>
        <p:blipFill>
          <a:blip r:embed="rId6"/>
          <a:stretch>
            <a:fillRect/>
          </a:stretch>
        </p:blipFill>
        <p:spPr>
          <a:xfrm>
            <a:off x="5444900" y="2629651"/>
            <a:ext cx="2794772" cy="20960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aphicFrame>
        <p:nvGraphicFramePr>
          <p:cNvPr id="4" name="Diagram 3"/>
          <p:cNvGraphicFramePr/>
          <p:nvPr/>
        </p:nvGraphicFramePr>
        <p:xfrm>
          <a:off x="223656" y="833349"/>
          <a:ext cx="3007224" cy="23621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TextBox 9"/>
          <p:cNvSpPr txBox="1"/>
          <p:nvPr/>
        </p:nvSpPr>
        <p:spPr>
          <a:xfrm>
            <a:off x="3469758" y="978129"/>
            <a:ext cx="5044438" cy="160043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You need to make </a:t>
            </a:r>
            <a:r>
              <a:rPr lang="en-US" b="1" dirty="0">
                <a:latin typeface="Times New Roman" panose="02020603050405020304" pitchFamily="18" charset="0"/>
                <a:cs typeface="Times New Roman" panose="02020603050405020304" pitchFamily="18" charset="0"/>
              </a:rPr>
              <a:t>recordName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queryable</a:t>
            </a:r>
            <a:r>
              <a:rPr lang="en-US" dirty="0">
                <a:latin typeface="Times New Roman" panose="02020603050405020304" pitchFamily="18" charset="0"/>
                <a:cs typeface="Times New Roman" panose="02020603050405020304" pitchFamily="18" charset="0"/>
              </a:rPr>
              <a:t> by default. You set </a:t>
            </a:r>
            <a:r>
              <a:rPr lang="en-US" b="1" dirty="0">
                <a:latin typeface="Times New Roman" panose="02020603050405020304" pitchFamily="18" charset="0"/>
                <a:cs typeface="Times New Roman" panose="02020603050405020304" pitchFamily="18" charset="0"/>
              </a:rPr>
              <a:t>name</a:t>
            </a:r>
            <a:r>
              <a:rPr lang="en-US" dirty="0">
                <a:latin typeface="Times New Roman" panose="02020603050405020304" pitchFamily="18" charset="0"/>
                <a:cs typeface="Times New Roman" panose="02020603050405020304" pitchFamily="18" charset="0"/>
              </a:rPr>
              <a:t> to </a:t>
            </a:r>
            <a:r>
              <a:rPr lang="en-US" dirty="0" err="1">
                <a:latin typeface="Times New Roman" panose="02020603050405020304" pitchFamily="18" charset="0"/>
                <a:cs typeface="Times New Roman" panose="02020603050405020304" pitchFamily="18" charset="0"/>
              </a:rPr>
              <a:t>queryable</a:t>
            </a:r>
            <a:r>
              <a:rPr lang="en-US" dirty="0">
                <a:latin typeface="Times New Roman" panose="02020603050405020304" pitchFamily="18" charset="0"/>
                <a:cs typeface="Times New Roman" panose="02020603050405020304" pitchFamily="18" charset="0"/>
              </a:rPr>
              <a:t> so you can query records based on a specific name.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Click </a:t>
            </a:r>
            <a:r>
              <a:rPr lang="en-US" b="1" dirty="0">
                <a:latin typeface="Times New Roman" panose="02020603050405020304" pitchFamily="18" charset="0"/>
                <a:cs typeface="Times New Roman" panose="02020603050405020304" pitchFamily="18" charset="0"/>
              </a:rPr>
              <a:t>Save Changes </a:t>
            </a:r>
            <a:r>
              <a:rPr lang="en-US" dirty="0">
                <a:latin typeface="Times New Roman" panose="02020603050405020304" pitchFamily="18" charset="0"/>
                <a:cs typeface="Times New Roman" panose="02020603050405020304" pitchFamily="18" charset="0"/>
              </a:rPr>
              <a:t>at the bottom of the page to save your indexes.</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When you’re done, your list of fields should look like this:</a:t>
            </a:r>
            <a:endParaRPr lang="en-US"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9758" y="2775579"/>
            <a:ext cx="5343924" cy="1389792"/>
          </a:xfrm>
          <a:prstGeom prst="roundRect">
            <a:avLst>
              <a:gd name="adj" fmla="val 6798"/>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473626" y="956295"/>
            <a:ext cx="3373178" cy="3230909"/>
            <a:chOff x="-129539" y="1206728"/>
            <a:chExt cx="3373178" cy="3230909"/>
          </a:xfrm>
        </p:grpSpPr>
        <p:sp>
          <p:nvSpPr>
            <p:cNvPr id="2" name="Rectangle: Rounded Corners 1"/>
            <p:cNvSpPr/>
            <p:nvPr/>
          </p:nvSpPr>
          <p:spPr>
            <a:xfrm>
              <a:off x="-129539" y="1206728"/>
              <a:ext cx="3373178" cy="3230909"/>
            </a:xfrm>
            <a:prstGeom prst="roundRect">
              <a:avLst>
                <a:gd name="adj" fmla="val 6290"/>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061" y="1267910"/>
              <a:ext cx="3314700" cy="3108543"/>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Select _</a:t>
              </a:r>
              <a:r>
                <a:rPr lang="en-US" dirty="0" err="1">
                  <a:latin typeface="Times New Roman" panose="02020603050405020304" pitchFamily="18" charset="0"/>
                  <a:cs typeface="Times New Roman" panose="02020603050405020304" pitchFamily="18" charset="0"/>
                </a:rPr>
                <a:t>defaultZone</a:t>
              </a:r>
              <a:r>
                <a:rPr lang="en-US" dirty="0">
                  <a:latin typeface="Times New Roman" panose="02020603050405020304" pitchFamily="18" charset="0"/>
                  <a:cs typeface="Times New Roman" panose="02020603050405020304" pitchFamily="18" charset="0"/>
                </a:rPr>
                <a:t> under the Public Database section in the navigation pane on the left.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This zone will contain the public records for your app.</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Select the Establishment record type from the drop-down list in the center pane, if it’s not already selected.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Then click the New Record button in the bottom detail pane, as shown in the screenshot below:</a:t>
              </a:r>
              <a:endParaRPr lang="en-US" dirty="0">
                <a:latin typeface="Times New Roman" panose="02020603050405020304" pitchFamily="18" charset="0"/>
                <a:cs typeface="Times New Roman" panose="02020603050405020304" pitchFamily="18" charset="0"/>
              </a:endParaRPr>
            </a:p>
          </p:txBody>
        </p:sp>
      </p:grpSp>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41008" y="769616"/>
            <a:ext cx="1814786" cy="3726180"/>
          </a:xfrm>
          <a:prstGeom prst="roundRect">
            <a:avLst>
              <a:gd name="adj" fmla="val 7010"/>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30179" y="1078216"/>
            <a:ext cx="2686894" cy="584402"/>
            <a:chOff x="-129539" y="1206729"/>
            <a:chExt cx="3373178" cy="584402"/>
          </a:xfrm>
        </p:grpSpPr>
        <p:sp>
          <p:nvSpPr>
            <p:cNvPr id="2" name="Rectangle: Rounded Corners 1"/>
            <p:cNvSpPr/>
            <p:nvPr/>
          </p:nvSpPr>
          <p:spPr>
            <a:xfrm>
              <a:off x="-129539" y="1206729"/>
              <a:ext cx="3373178" cy="584402"/>
            </a:xfrm>
            <a:prstGeom prst="roundRect">
              <a:avLst>
                <a:gd name="adj" fmla="val 6290"/>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061" y="1267910"/>
              <a:ext cx="3314700" cy="52322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This will create a new, empty Establishment record.</a:t>
              </a:r>
              <a:endParaRPr lang="en-US" dirty="0">
                <a:latin typeface="Times New Roman" panose="02020603050405020304" pitchFamily="18" charset="0"/>
                <a:cs typeface="Times New Roman" panose="02020603050405020304" pitchFamily="18" charset="0"/>
              </a:endParaRPr>
            </a:p>
          </p:txBody>
        </p:sp>
      </p:gr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65646" y="1078216"/>
            <a:ext cx="5847348" cy="3086100"/>
          </a:xfrm>
          <a:prstGeom prst="roundRect">
            <a:avLst>
              <a:gd name="adj" fmla="val 4568"/>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37799" y="982952"/>
            <a:ext cx="3664582" cy="2092506"/>
            <a:chOff x="-129539" y="1206729"/>
            <a:chExt cx="4600586" cy="2092506"/>
          </a:xfrm>
        </p:grpSpPr>
        <p:sp>
          <p:nvSpPr>
            <p:cNvPr id="2" name="Rectangle: Rounded Corners 1"/>
            <p:cNvSpPr/>
            <p:nvPr/>
          </p:nvSpPr>
          <p:spPr>
            <a:xfrm>
              <a:off x="-129539" y="1206729"/>
              <a:ext cx="4600586" cy="2092506"/>
            </a:xfrm>
            <a:prstGeom prst="roundRect">
              <a:avLst>
                <a:gd name="adj" fmla="val 6290"/>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062" y="1267910"/>
              <a:ext cx="4542109"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At this point, you’re ready to enter some test data for your app.</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following sample establishment data is fictional. The establishments are located near Apple’s headquarters, so they’re easy to find in the simulator.</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Enter each record as described below:</a:t>
              </a:r>
              <a:endParaRPr lang="en-US" dirty="0">
                <a:latin typeface="Times New Roman" panose="02020603050405020304" pitchFamily="18" charset="0"/>
                <a:cs typeface="Times New Roman" panose="02020603050405020304" pitchFamily="18" charset="0"/>
              </a:endParaRPr>
            </a:p>
          </p:txBody>
        </p:sp>
      </p:gr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0435" y="986776"/>
            <a:ext cx="4879086" cy="2567940"/>
          </a:xfrm>
          <a:prstGeom prst="roundRect">
            <a:avLst>
              <a:gd name="adj" fmla="val 5688"/>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3499" y="3233097"/>
            <a:ext cx="3153181" cy="954107"/>
          </a:xfrm>
          <a:prstGeom prst="rect">
            <a:avLst/>
          </a:prstGeom>
          <a:solidFill>
            <a:srgbClr val="54EEA8"/>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You’ll find the images in the materials file containing the starter project, which you downloaded earlier. Look for the Images folder.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37799" y="982952"/>
            <a:ext cx="3001641" cy="1015288"/>
            <a:chOff x="-129539" y="1206729"/>
            <a:chExt cx="3768317" cy="1015288"/>
          </a:xfrm>
        </p:grpSpPr>
        <p:sp>
          <p:nvSpPr>
            <p:cNvPr id="2" name="Rectangle: Rounded Corners 1"/>
            <p:cNvSpPr/>
            <p:nvPr/>
          </p:nvSpPr>
          <p:spPr>
            <a:xfrm>
              <a:off x="-129539" y="1206729"/>
              <a:ext cx="3768317" cy="1015288"/>
            </a:xfrm>
            <a:prstGeom prst="roundRect">
              <a:avLst>
                <a:gd name="adj" fmla="val 6290"/>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062" y="1267910"/>
              <a:ext cx="3709840" cy="95410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Once you’ve saved all the records, the dashboard should look like this. You might need to click the Query Records button to make the records appear:</a:t>
              </a:r>
              <a:endParaRPr lang="en-US" dirty="0">
                <a:latin typeface="Times New Roman" panose="02020603050405020304" pitchFamily="18" charset="0"/>
                <a:cs typeface="Times New Roman" panose="02020603050405020304" pitchFamily="18" charset="0"/>
              </a:endParaRPr>
            </a:p>
          </p:txBody>
        </p:sp>
      </p:gr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33754" y="1002223"/>
            <a:ext cx="5625867" cy="2720147"/>
          </a:xfrm>
          <a:prstGeom prst="roundRect">
            <a:avLst>
              <a:gd name="adj" fmla="val 4341"/>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0" y="3865025"/>
            <a:ext cx="3446143" cy="523220"/>
          </a:xfrm>
          <a:prstGeom prst="rect">
            <a:avLst/>
          </a:prstGeom>
          <a:solidFill>
            <a:srgbClr val="54EEA8"/>
          </a:solidFill>
        </p:spPr>
        <p:txBody>
          <a:bodyPr wrap="square">
            <a:spAutoFit/>
          </a:bodyPr>
          <a:lstStyle/>
          <a:p>
            <a:pPr algn="ctr"/>
            <a:r>
              <a:rPr lang="en-US" dirty="0">
                <a:latin typeface="Times New Roman" panose="02020603050405020304" pitchFamily="18" charset="0"/>
                <a:cs typeface="Times New Roman" panose="02020603050405020304" pitchFamily="18" charset="0"/>
              </a:rPr>
              <a:t>For each record, the entered values are the database representation of the data.</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473626" y="74738"/>
            <a:ext cx="6391494"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Adding the Establishment Record Type</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020001" y="1038691"/>
            <a:ext cx="6575421" cy="3169725"/>
            <a:chOff x="-129539" y="1206728"/>
            <a:chExt cx="8254908" cy="3169725"/>
          </a:xfrm>
        </p:grpSpPr>
        <p:sp>
          <p:nvSpPr>
            <p:cNvPr id="2" name="Rectangle: Rounded Corners 1"/>
            <p:cNvSpPr/>
            <p:nvPr/>
          </p:nvSpPr>
          <p:spPr>
            <a:xfrm>
              <a:off x="-129539" y="1206728"/>
              <a:ext cx="8254908" cy="3169725"/>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1062" y="1267910"/>
              <a:ext cx="8196431" cy="3108543"/>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On the app side, the data types are different. For example,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ChangingTable</a:t>
              </a:r>
              <a:r>
                <a:rPr kumimoji="0" lang="en-US" altLang="en-US" sz="1200"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is an enum. So, the specified Int value for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changingTable</a:t>
              </a:r>
              <a:r>
                <a:rPr kumimoji="0" lang="en-US" altLang="en-US"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might correspond to a changing table being available in the men’s or women’s room.</a:t>
              </a: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For</a:t>
              </a:r>
              <a:r>
                <a:rPr kumimoji="0" lang="en-US" altLang="en-US" sz="1400" b="0" i="0" u="none" strike="noStrike" cap="none" normalizeH="0" baseline="0" dirty="0">
                  <a:ln>
                    <a:noFill/>
                  </a:ln>
                  <a:solidFill>
                    <a:schemeClr val="bg2"/>
                  </a:solidFill>
                  <a:effectLst/>
                  <a:latin typeface="IBM Plex Serif" panose="02060503050406000203" pitchFamily="18" charset="0"/>
                </a:rPr>
                <a:t>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healthyOption</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and</a:t>
              </a:r>
              <a:r>
                <a:rPr kumimoji="0" lang="en-US" altLang="en-US" sz="1400" b="0" i="0" u="none" strike="noStrike" cap="none" normalizeH="0" baseline="0" dirty="0">
                  <a:ln>
                    <a:noFill/>
                  </a:ln>
                  <a:solidFill>
                    <a:schemeClr val="bg2"/>
                  </a:solidFill>
                  <a:effectLst/>
                  <a:latin typeface="IBM Plex Serif" panose="02060503050406000203" pitchFamily="18" charset="0"/>
                </a:rPr>
                <a:t>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kidsMenu</a:t>
              </a:r>
              <a:r>
                <a:rPr kumimoji="0" lang="en-US" altLang="en-US" sz="400"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the</a:t>
              </a:r>
              <a:r>
                <a:rPr kumimoji="0" lang="en-US" altLang="en-US"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chemeClr val="bg2"/>
                  </a:solidFill>
                  <a:effectLst/>
                  <a:highlight>
                    <a:srgbClr val="CCFFCC"/>
                  </a:highlight>
                  <a:latin typeface="Courier New" panose="02070309020205020404" pitchFamily="49" charset="0"/>
                  <a:cs typeface="Courier New" panose="02070309020205020404" pitchFamily="49" charset="0"/>
                </a:rPr>
                <a:t>Int</a:t>
              </a:r>
              <a:r>
                <a:rPr kumimoji="0" lang="en-US" altLang="en-US" sz="400" b="0" i="0" u="none" strike="noStrike" cap="none" normalizeH="0" baseline="0" dirty="0">
                  <a:ln>
                    <a:noFill/>
                  </a:ln>
                  <a:solidFill>
                    <a:schemeClr val="bg2"/>
                  </a:solidFill>
                  <a:effectLst/>
                  <a:latin typeface="IBM Plex Serif" panose="02060503050406000203" pitchFamily="18" charset="0"/>
                </a:rPr>
                <a:t> </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values represent Boolean types: A 0 means that establishment doesn’t have that option and a 1 means that it does.</a:t>
              </a: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To run the app, you need to have an iCloud account that you can use for development. You’ll find instructions here: </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hlinkClick r:id="rId1"/>
                </a:rPr>
                <a:t>Creating an iCloud Account for Development.</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You’ll also need to enter the iCloud credentials associated with this account into the iOS Simulator: </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hlinkClick r:id="rId2"/>
                </a:rPr>
                <a:t>Enter iCloud Credentials Before Running Your App</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Return to Xcode. It’s time to start integrating this data into your app!</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grpSp>
        <p:nvGrpSpPr>
          <p:cNvPr id="5" name="Group 270"/>
          <p:cNvGrpSpPr>
            <a:grpSpLocks noChangeAspect="1"/>
          </p:cNvGrpSpPr>
          <p:nvPr/>
        </p:nvGrpSpPr>
        <p:grpSpPr bwMode="auto">
          <a:xfrm>
            <a:off x="7506331" y="2134324"/>
            <a:ext cx="1634890" cy="2083470"/>
            <a:chOff x="4638" y="2158"/>
            <a:chExt cx="1046" cy="1333"/>
          </a:xfrm>
        </p:grpSpPr>
        <p:sp>
          <p:nvSpPr>
            <p:cNvPr id="6" name="Freeform 271"/>
            <p:cNvSpPr/>
            <p:nvPr/>
          </p:nvSpPr>
          <p:spPr bwMode="auto">
            <a:xfrm>
              <a:off x="4851" y="2682"/>
              <a:ext cx="664" cy="809"/>
            </a:xfrm>
            <a:custGeom>
              <a:avLst/>
              <a:gdLst>
                <a:gd name="T0" fmla="*/ 0 w 295"/>
                <a:gd name="T1" fmla="*/ 360 h 360"/>
                <a:gd name="T2" fmla="*/ 258 w 295"/>
                <a:gd name="T3" fmla="*/ 360 h 360"/>
                <a:gd name="T4" fmla="*/ 254 w 295"/>
                <a:gd name="T5" fmla="*/ 300 h 360"/>
                <a:gd name="T6" fmla="*/ 278 w 295"/>
                <a:gd name="T7" fmla="*/ 132 h 360"/>
                <a:gd name="T8" fmla="*/ 295 w 295"/>
                <a:gd name="T9" fmla="*/ 63 h 360"/>
                <a:gd name="T10" fmla="*/ 233 w 295"/>
                <a:gd name="T11" fmla="*/ 32 h 360"/>
                <a:gd name="T12" fmla="*/ 209 w 295"/>
                <a:gd name="T13" fmla="*/ 6 h 360"/>
                <a:gd name="T14" fmla="*/ 203 w 295"/>
                <a:gd name="T15" fmla="*/ 0 h 360"/>
                <a:gd name="T16" fmla="*/ 107 w 295"/>
                <a:gd name="T17" fmla="*/ 0 h 360"/>
                <a:gd name="T18" fmla="*/ 104 w 295"/>
                <a:gd name="T19" fmla="*/ 8 h 360"/>
                <a:gd name="T20" fmla="*/ 74 w 295"/>
                <a:gd name="T21" fmla="*/ 37 h 360"/>
                <a:gd name="T22" fmla="*/ 15 w 295"/>
                <a:gd name="T23" fmla="*/ 57 h 360"/>
                <a:gd name="T24" fmla="*/ 5 w 295"/>
                <a:gd name="T25" fmla="*/ 122 h 360"/>
                <a:gd name="T26" fmla="*/ 0 w 295"/>
                <a:gd name="T27" fmla="*/ 316 h 360"/>
                <a:gd name="T28" fmla="*/ 0 w 295"/>
                <a:gd name="T29"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5" h="360">
                  <a:moveTo>
                    <a:pt x="0" y="360"/>
                  </a:moveTo>
                  <a:cubicBezTo>
                    <a:pt x="258" y="360"/>
                    <a:pt x="258" y="360"/>
                    <a:pt x="258" y="360"/>
                  </a:cubicBezTo>
                  <a:cubicBezTo>
                    <a:pt x="256" y="333"/>
                    <a:pt x="254" y="301"/>
                    <a:pt x="254" y="300"/>
                  </a:cubicBezTo>
                  <a:cubicBezTo>
                    <a:pt x="254" y="299"/>
                    <a:pt x="278" y="132"/>
                    <a:pt x="278" y="132"/>
                  </a:cubicBezTo>
                  <a:cubicBezTo>
                    <a:pt x="295" y="63"/>
                    <a:pt x="295" y="63"/>
                    <a:pt x="295" y="63"/>
                  </a:cubicBezTo>
                  <a:cubicBezTo>
                    <a:pt x="233" y="32"/>
                    <a:pt x="233" y="32"/>
                    <a:pt x="233" y="32"/>
                  </a:cubicBezTo>
                  <a:cubicBezTo>
                    <a:pt x="209" y="6"/>
                    <a:pt x="209" y="6"/>
                    <a:pt x="209" y="6"/>
                  </a:cubicBezTo>
                  <a:cubicBezTo>
                    <a:pt x="203" y="0"/>
                    <a:pt x="203" y="0"/>
                    <a:pt x="203" y="0"/>
                  </a:cubicBezTo>
                  <a:cubicBezTo>
                    <a:pt x="107" y="0"/>
                    <a:pt x="107" y="0"/>
                    <a:pt x="107" y="0"/>
                  </a:cubicBezTo>
                  <a:cubicBezTo>
                    <a:pt x="104" y="8"/>
                    <a:pt x="104" y="8"/>
                    <a:pt x="104" y="8"/>
                  </a:cubicBezTo>
                  <a:cubicBezTo>
                    <a:pt x="74" y="37"/>
                    <a:pt x="74" y="37"/>
                    <a:pt x="74" y="37"/>
                  </a:cubicBezTo>
                  <a:cubicBezTo>
                    <a:pt x="15" y="57"/>
                    <a:pt x="15" y="57"/>
                    <a:pt x="15" y="57"/>
                  </a:cubicBezTo>
                  <a:cubicBezTo>
                    <a:pt x="15" y="57"/>
                    <a:pt x="4" y="92"/>
                    <a:pt x="5" y="122"/>
                  </a:cubicBezTo>
                  <a:cubicBezTo>
                    <a:pt x="5" y="146"/>
                    <a:pt x="0" y="316"/>
                    <a:pt x="0" y="316"/>
                  </a:cubicBezTo>
                  <a:lnTo>
                    <a:pt x="0" y="36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7" name="Freeform 272"/>
            <p:cNvSpPr/>
            <p:nvPr/>
          </p:nvSpPr>
          <p:spPr bwMode="auto">
            <a:xfrm>
              <a:off x="4638" y="2810"/>
              <a:ext cx="247" cy="681"/>
            </a:xfrm>
            <a:custGeom>
              <a:avLst/>
              <a:gdLst>
                <a:gd name="T0" fmla="*/ 48 w 110"/>
                <a:gd name="T1" fmla="*/ 58 h 303"/>
                <a:gd name="T2" fmla="*/ 9 w 110"/>
                <a:gd name="T3" fmla="*/ 227 h 303"/>
                <a:gd name="T4" fmla="*/ 2 w 110"/>
                <a:gd name="T5" fmla="*/ 303 h 303"/>
                <a:gd name="T6" fmla="*/ 75 w 110"/>
                <a:gd name="T7" fmla="*/ 303 h 303"/>
                <a:gd name="T8" fmla="*/ 81 w 110"/>
                <a:gd name="T9" fmla="*/ 268 h 303"/>
                <a:gd name="T10" fmla="*/ 98 w 110"/>
                <a:gd name="T11" fmla="*/ 191 h 303"/>
                <a:gd name="T12" fmla="*/ 110 w 110"/>
                <a:gd name="T13" fmla="*/ 0 h 303"/>
                <a:gd name="T14" fmla="*/ 48 w 110"/>
                <a:gd name="T15" fmla="*/ 58 h 3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303">
                  <a:moveTo>
                    <a:pt x="48" y="58"/>
                  </a:moveTo>
                  <a:cubicBezTo>
                    <a:pt x="37" y="84"/>
                    <a:pt x="26" y="156"/>
                    <a:pt x="9" y="227"/>
                  </a:cubicBezTo>
                  <a:cubicBezTo>
                    <a:pt x="0" y="267"/>
                    <a:pt x="2" y="303"/>
                    <a:pt x="2" y="303"/>
                  </a:cubicBezTo>
                  <a:cubicBezTo>
                    <a:pt x="75" y="303"/>
                    <a:pt x="75" y="303"/>
                    <a:pt x="75" y="303"/>
                  </a:cubicBezTo>
                  <a:cubicBezTo>
                    <a:pt x="81" y="268"/>
                    <a:pt x="81" y="268"/>
                    <a:pt x="81" y="268"/>
                  </a:cubicBezTo>
                  <a:cubicBezTo>
                    <a:pt x="98" y="191"/>
                    <a:pt x="98" y="191"/>
                    <a:pt x="98" y="191"/>
                  </a:cubicBezTo>
                  <a:cubicBezTo>
                    <a:pt x="110" y="0"/>
                    <a:pt x="110" y="0"/>
                    <a:pt x="110" y="0"/>
                  </a:cubicBezTo>
                  <a:cubicBezTo>
                    <a:pt x="110" y="0"/>
                    <a:pt x="68" y="11"/>
                    <a:pt x="48" y="58"/>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273"/>
            <p:cNvSpPr/>
            <p:nvPr/>
          </p:nvSpPr>
          <p:spPr bwMode="auto">
            <a:xfrm>
              <a:off x="5304" y="2416"/>
              <a:ext cx="63" cy="124"/>
            </a:xfrm>
            <a:custGeom>
              <a:avLst/>
              <a:gdLst>
                <a:gd name="T0" fmla="*/ 0 w 28"/>
                <a:gd name="T1" fmla="*/ 9 h 55"/>
                <a:gd name="T2" fmla="*/ 28 w 28"/>
                <a:gd name="T3" fmla="*/ 28 h 55"/>
                <a:gd name="T4" fmla="*/ 0 w 28"/>
                <a:gd name="T5" fmla="*/ 48 h 55"/>
                <a:gd name="T6" fmla="*/ 0 w 28"/>
                <a:gd name="T7" fmla="*/ 9 h 55"/>
              </a:gdLst>
              <a:ahLst/>
              <a:cxnLst>
                <a:cxn ang="0">
                  <a:pos x="T0" y="T1"/>
                </a:cxn>
                <a:cxn ang="0">
                  <a:pos x="T2" y="T3"/>
                </a:cxn>
                <a:cxn ang="0">
                  <a:pos x="T4" y="T5"/>
                </a:cxn>
                <a:cxn ang="0">
                  <a:pos x="T6" y="T7"/>
                </a:cxn>
              </a:cxnLst>
              <a:rect l="0" t="0" r="r" b="b"/>
              <a:pathLst>
                <a:path w="28" h="55">
                  <a:moveTo>
                    <a:pt x="0" y="9"/>
                  </a:moveTo>
                  <a:cubicBezTo>
                    <a:pt x="1" y="8"/>
                    <a:pt x="28" y="0"/>
                    <a:pt x="28" y="28"/>
                  </a:cubicBezTo>
                  <a:cubicBezTo>
                    <a:pt x="27" y="55"/>
                    <a:pt x="0" y="49"/>
                    <a:pt x="0" y="48"/>
                  </a:cubicBezTo>
                  <a:cubicBezTo>
                    <a:pt x="0" y="48"/>
                    <a:pt x="0" y="9"/>
                    <a:pt x="0" y="9"/>
                  </a:cubicBezTo>
                  <a:close/>
                </a:path>
              </a:pathLst>
            </a:custGeom>
            <a:solidFill>
              <a:srgbClr val="F8A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274"/>
            <p:cNvSpPr/>
            <p:nvPr/>
          </p:nvSpPr>
          <p:spPr bwMode="auto">
            <a:xfrm>
              <a:off x="5322" y="2452"/>
              <a:ext cx="29" cy="57"/>
            </a:xfrm>
            <a:custGeom>
              <a:avLst/>
              <a:gdLst>
                <a:gd name="T0" fmla="*/ 0 w 13"/>
                <a:gd name="T1" fmla="*/ 22 h 25"/>
                <a:gd name="T2" fmla="*/ 1 w 13"/>
                <a:gd name="T3" fmla="*/ 23 h 25"/>
                <a:gd name="T4" fmla="*/ 5 w 13"/>
                <a:gd name="T5" fmla="*/ 23 h 25"/>
                <a:gd name="T6" fmla="*/ 11 w 13"/>
                <a:gd name="T7" fmla="*/ 12 h 25"/>
                <a:gd name="T8" fmla="*/ 9 w 13"/>
                <a:gd name="T9" fmla="*/ 5 h 25"/>
                <a:gd name="T10" fmla="*/ 6 w 13"/>
                <a:gd name="T11" fmla="*/ 2 h 25"/>
                <a:gd name="T12" fmla="*/ 3 w 13"/>
                <a:gd name="T13" fmla="*/ 3 h 25"/>
                <a:gd name="T14" fmla="*/ 3 w 13"/>
                <a:gd name="T15" fmla="*/ 4 h 25"/>
                <a:gd name="T16" fmla="*/ 2 w 13"/>
                <a:gd name="T17" fmla="*/ 3 h 25"/>
                <a:gd name="T18" fmla="*/ 3 w 13"/>
                <a:gd name="T19" fmla="*/ 1 h 25"/>
                <a:gd name="T20" fmla="*/ 6 w 13"/>
                <a:gd name="T21" fmla="*/ 0 h 25"/>
                <a:gd name="T22" fmla="*/ 11 w 13"/>
                <a:gd name="T23" fmla="*/ 5 h 25"/>
                <a:gd name="T24" fmla="*/ 13 w 13"/>
                <a:gd name="T25" fmla="*/ 12 h 25"/>
                <a:gd name="T26" fmla="*/ 5 w 13"/>
                <a:gd name="T27" fmla="*/ 24 h 25"/>
                <a:gd name="T28" fmla="*/ 1 w 13"/>
                <a:gd name="T29" fmla="*/ 23 h 25"/>
                <a:gd name="T30" fmla="*/ 0 w 13"/>
                <a:gd name="T3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25">
                  <a:moveTo>
                    <a:pt x="0" y="22"/>
                  </a:moveTo>
                  <a:cubicBezTo>
                    <a:pt x="0" y="22"/>
                    <a:pt x="1" y="22"/>
                    <a:pt x="1" y="23"/>
                  </a:cubicBezTo>
                  <a:cubicBezTo>
                    <a:pt x="2" y="23"/>
                    <a:pt x="4" y="24"/>
                    <a:pt x="5" y="23"/>
                  </a:cubicBezTo>
                  <a:cubicBezTo>
                    <a:pt x="8" y="22"/>
                    <a:pt x="11" y="17"/>
                    <a:pt x="11" y="12"/>
                  </a:cubicBezTo>
                  <a:cubicBezTo>
                    <a:pt x="11" y="10"/>
                    <a:pt x="10" y="7"/>
                    <a:pt x="9" y="5"/>
                  </a:cubicBezTo>
                  <a:cubicBezTo>
                    <a:pt x="9" y="3"/>
                    <a:pt x="7" y="2"/>
                    <a:pt x="6" y="2"/>
                  </a:cubicBezTo>
                  <a:cubicBezTo>
                    <a:pt x="4" y="1"/>
                    <a:pt x="3" y="2"/>
                    <a:pt x="3" y="3"/>
                  </a:cubicBezTo>
                  <a:cubicBezTo>
                    <a:pt x="3" y="4"/>
                    <a:pt x="3" y="4"/>
                    <a:pt x="3" y="4"/>
                  </a:cubicBezTo>
                  <a:cubicBezTo>
                    <a:pt x="3" y="4"/>
                    <a:pt x="2" y="4"/>
                    <a:pt x="2" y="3"/>
                  </a:cubicBezTo>
                  <a:cubicBezTo>
                    <a:pt x="2" y="2"/>
                    <a:pt x="3" y="2"/>
                    <a:pt x="3" y="1"/>
                  </a:cubicBezTo>
                  <a:cubicBezTo>
                    <a:pt x="4" y="1"/>
                    <a:pt x="5" y="0"/>
                    <a:pt x="6" y="0"/>
                  </a:cubicBezTo>
                  <a:cubicBezTo>
                    <a:pt x="8" y="1"/>
                    <a:pt x="10" y="3"/>
                    <a:pt x="11" y="5"/>
                  </a:cubicBezTo>
                  <a:cubicBezTo>
                    <a:pt x="12" y="7"/>
                    <a:pt x="13" y="10"/>
                    <a:pt x="13" y="12"/>
                  </a:cubicBezTo>
                  <a:cubicBezTo>
                    <a:pt x="12" y="18"/>
                    <a:pt x="9" y="23"/>
                    <a:pt x="5" y="24"/>
                  </a:cubicBezTo>
                  <a:cubicBezTo>
                    <a:pt x="4" y="25"/>
                    <a:pt x="2" y="24"/>
                    <a:pt x="1" y="23"/>
                  </a:cubicBezTo>
                  <a:cubicBezTo>
                    <a:pt x="0" y="23"/>
                    <a:pt x="0" y="22"/>
                    <a:pt x="0" y="22"/>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 name="Freeform 275"/>
            <p:cNvSpPr/>
            <p:nvPr/>
          </p:nvSpPr>
          <p:spPr bwMode="auto">
            <a:xfrm>
              <a:off x="4989" y="2187"/>
              <a:ext cx="328" cy="594"/>
            </a:xfrm>
            <a:custGeom>
              <a:avLst/>
              <a:gdLst>
                <a:gd name="T0" fmla="*/ 0 w 146"/>
                <a:gd name="T1" fmla="*/ 167 h 264"/>
                <a:gd name="T2" fmla="*/ 4 w 146"/>
                <a:gd name="T3" fmla="*/ 71 h 264"/>
                <a:gd name="T4" fmla="*/ 78 w 146"/>
                <a:gd name="T5" fmla="*/ 0 h 264"/>
                <a:gd name="T6" fmla="*/ 82 w 146"/>
                <a:gd name="T7" fmla="*/ 0 h 264"/>
                <a:gd name="T8" fmla="*/ 143 w 146"/>
                <a:gd name="T9" fmla="*/ 81 h 264"/>
                <a:gd name="T10" fmla="*/ 140 w 146"/>
                <a:gd name="T11" fmla="*/ 220 h 264"/>
                <a:gd name="T12" fmla="*/ 68 w 146"/>
                <a:gd name="T13" fmla="*/ 264 h 264"/>
                <a:gd name="T14" fmla="*/ 42 w 146"/>
                <a:gd name="T15" fmla="*/ 244 h 264"/>
                <a:gd name="T16" fmla="*/ 42 w 146"/>
                <a:gd name="T17" fmla="*/ 213 h 264"/>
                <a:gd name="T18" fmla="*/ 0 w 146"/>
                <a:gd name="T19" fmla="*/ 16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64">
                  <a:moveTo>
                    <a:pt x="0" y="167"/>
                  </a:moveTo>
                  <a:cubicBezTo>
                    <a:pt x="0" y="148"/>
                    <a:pt x="2" y="107"/>
                    <a:pt x="4" y="71"/>
                  </a:cubicBezTo>
                  <a:cubicBezTo>
                    <a:pt x="7" y="32"/>
                    <a:pt x="39" y="1"/>
                    <a:pt x="78" y="0"/>
                  </a:cubicBezTo>
                  <a:cubicBezTo>
                    <a:pt x="82" y="0"/>
                    <a:pt x="82" y="0"/>
                    <a:pt x="82" y="0"/>
                  </a:cubicBezTo>
                  <a:cubicBezTo>
                    <a:pt x="124" y="2"/>
                    <a:pt x="146" y="39"/>
                    <a:pt x="143" y="81"/>
                  </a:cubicBezTo>
                  <a:cubicBezTo>
                    <a:pt x="140" y="220"/>
                    <a:pt x="140" y="220"/>
                    <a:pt x="140" y="220"/>
                  </a:cubicBezTo>
                  <a:cubicBezTo>
                    <a:pt x="68" y="264"/>
                    <a:pt x="68" y="264"/>
                    <a:pt x="68" y="264"/>
                  </a:cubicBezTo>
                  <a:cubicBezTo>
                    <a:pt x="42" y="244"/>
                    <a:pt x="42" y="244"/>
                    <a:pt x="42" y="244"/>
                  </a:cubicBezTo>
                  <a:cubicBezTo>
                    <a:pt x="42" y="213"/>
                    <a:pt x="42" y="213"/>
                    <a:pt x="42" y="213"/>
                  </a:cubicBezTo>
                  <a:cubicBezTo>
                    <a:pt x="42" y="213"/>
                    <a:pt x="2" y="208"/>
                    <a:pt x="0" y="167"/>
                  </a:cubicBezTo>
                  <a:close/>
                </a:path>
              </a:pathLst>
            </a:custGeom>
            <a:solidFill>
              <a:srgbClr val="F8A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276"/>
            <p:cNvSpPr/>
            <p:nvPr/>
          </p:nvSpPr>
          <p:spPr bwMode="auto">
            <a:xfrm>
              <a:off x="5083" y="2630"/>
              <a:ext cx="119" cy="67"/>
            </a:xfrm>
            <a:custGeom>
              <a:avLst/>
              <a:gdLst>
                <a:gd name="T0" fmla="*/ 0 w 53"/>
                <a:gd name="T1" fmla="*/ 16 h 30"/>
                <a:gd name="T2" fmla="*/ 53 w 53"/>
                <a:gd name="T3" fmla="*/ 0 h 30"/>
                <a:gd name="T4" fmla="*/ 1 w 53"/>
                <a:gd name="T5" fmla="*/ 27 h 30"/>
                <a:gd name="T6" fmla="*/ 0 w 53"/>
                <a:gd name="T7" fmla="*/ 16 h 30"/>
              </a:gdLst>
              <a:ahLst/>
              <a:cxnLst>
                <a:cxn ang="0">
                  <a:pos x="T0" y="T1"/>
                </a:cxn>
                <a:cxn ang="0">
                  <a:pos x="T2" y="T3"/>
                </a:cxn>
                <a:cxn ang="0">
                  <a:pos x="T4" y="T5"/>
                </a:cxn>
                <a:cxn ang="0">
                  <a:pos x="T6" y="T7"/>
                </a:cxn>
              </a:cxnLst>
              <a:rect l="0" t="0" r="r" b="b"/>
              <a:pathLst>
                <a:path w="53" h="30">
                  <a:moveTo>
                    <a:pt x="0" y="16"/>
                  </a:moveTo>
                  <a:cubicBezTo>
                    <a:pt x="0" y="16"/>
                    <a:pt x="26" y="18"/>
                    <a:pt x="53" y="0"/>
                  </a:cubicBezTo>
                  <a:cubicBezTo>
                    <a:pt x="53" y="0"/>
                    <a:pt x="41" y="30"/>
                    <a:pt x="1" y="27"/>
                  </a:cubicBezTo>
                  <a:lnTo>
                    <a:pt x="0" y="16"/>
                  </a:ln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277"/>
            <p:cNvSpPr/>
            <p:nvPr/>
          </p:nvSpPr>
          <p:spPr bwMode="auto">
            <a:xfrm>
              <a:off x="5034" y="2401"/>
              <a:ext cx="27" cy="27"/>
            </a:xfrm>
            <a:custGeom>
              <a:avLst/>
              <a:gdLst>
                <a:gd name="T0" fmla="*/ 1 w 12"/>
                <a:gd name="T1" fmla="*/ 6 h 12"/>
                <a:gd name="T2" fmla="*/ 6 w 12"/>
                <a:gd name="T3" fmla="*/ 11 h 12"/>
                <a:gd name="T4" fmla="*/ 12 w 12"/>
                <a:gd name="T5" fmla="*/ 6 h 12"/>
                <a:gd name="T6" fmla="*/ 6 w 12"/>
                <a:gd name="T7" fmla="*/ 0 h 12"/>
                <a:gd name="T8" fmla="*/ 1 w 12"/>
                <a:gd name="T9" fmla="*/ 6 h 12"/>
              </a:gdLst>
              <a:ahLst/>
              <a:cxnLst>
                <a:cxn ang="0">
                  <a:pos x="T0" y="T1"/>
                </a:cxn>
                <a:cxn ang="0">
                  <a:pos x="T2" y="T3"/>
                </a:cxn>
                <a:cxn ang="0">
                  <a:pos x="T4" y="T5"/>
                </a:cxn>
                <a:cxn ang="0">
                  <a:pos x="T6" y="T7"/>
                </a:cxn>
                <a:cxn ang="0">
                  <a:pos x="T8" y="T9"/>
                </a:cxn>
              </a:cxnLst>
              <a:rect l="0" t="0" r="r" b="b"/>
              <a:pathLst>
                <a:path w="12" h="12">
                  <a:moveTo>
                    <a:pt x="1" y="6"/>
                  </a:moveTo>
                  <a:cubicBezTo>
                    <a:pt x="0" y="9"/>
                    <a:pt x="3" y="11"/>
                    <a:pt x="6" y="11"/>
                  </a:cubicBezTo>
                  <a:cubicBezTo>
                    <a:pt x="9" y="12"/>
                    <a:pt x="12" y="9"/>
                    <a:pt x="12" y="6"/>
                  </a:cubicBezTo>
                  <a:cubicBezTo>
                    <a:pt x="12" y="3"/>
                    <a:pt x="10" y="0"/>
                    <a:pt x="6" y="0"/>
                  </a:cubicBezTo>
                  <a:cubicBezTo>
                    <a:pt x="3" y="0"/>
                    <a:pt x="1" y="3"/>
                    <a:pt x="1"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278"/>
            <p:cNvSpPr/>
            <p:nvPr/>
          </p:nvSpPr>
          <p:spPr bwMode="auto">
            <a:xfrm>
              <a:off x="5173" y="2401"/>
              <a:ext cx="27" cy="24"/>
            </a:xfrm>
            <a:custGeom>
              <a:avLst/>
              <a:gdLst>
                <a:gd name="T0" fmla="*/ 0 w 12"/>
                <a:gd name="T1" fmla="*/ 5 h 11"/>
                <a:gd name="T2" fmla="*/ 6 w 12"/>
                <a:gd name="T3" fmla="*/ 11 h 11"/>
                <a:gd name="T4" fmla="*/ 12 w 12"/>
                <a:gd name="T5" fmla="*/ 6 h 11"/>
                <a:gd name="T6" fmla="*/ 6 w 12"/>
                <a:gd name="T7" fmla="*/ 0 h 11"/>
                <a:gd name="T8" fmla="*/ 0 w 12"/>
                <a:gd name="T9" fmla="*/ 5 h 11"/>
              </a:gdLst>
              <a:ahLst/>
              <a:cxnLst>
                <a:cxn ang="0">
                  <a:pos x="T0" y="T1"/>
                </a:cxn>
                <a:cxn ang="0">
                  <a:pos x="T2" y="T3"/>
                </a:cxn>
                <a:cxn ang="0">
                  <a:pos x="T4" y="T5"/>
                </a:cxn>
                <a:cxn ang="0">
                  <a:pos x="T6" y="T7"/>
                </a:cxn>
                <a:cxn ang="0">
                  <a:pos x="T8" y="T9"/>
                </a:cxn>
              </a:cxnLst>
              <a:rect l="0" t="0" r="r" b="b"/>
              <a:pathLst>
                <a:path w="12" h="11">
                  <a:moveTo>
                    <a:pt x="0" y="5"/>
                  </a:moveTo>
                  <a:cubicBezTo>
                    <a:pt x="0" y="8"/>
                    <a:pt x="3" y="11"/>
                    <a:pt x="6" y="11"/>
                  </a:cubicBezTo>
                  <a:cubicBezTo>
                    <a:pt x="9" y="11"/>
                    <a:pt x="12" y="9"/>
                    <a:pt x="12" y="6"/>
                  </a:cubicBezTo>
                  <a:cubicBezTo>
                    <a:pt x="12" y="3"/>
                    <a:pt x="9" y="0"/>
                    <a:pt x="6" y="0"/>
                  </a:cubicBezTo>
                  <a:cubicBezTo>
                    <a:pt x="3" y="0"/>
                    <a:pt x="0" y="2"/>
                    <a:pt x="0" y="5"/>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279"/>
            <p:cNvSpPr/>
            <p:nvPr/>
          </p:nvSpPr>
          <p:spPr bwMode="auto">
            <a:xfrm>
              <a:off x="5018" y="2380"/>
              <a:ext cx="52" cy="16"/>
            </a:xfrm>
            <a:custGeom>
              <a:avLst/>
              <a:gdLst>
                <a:gd name="T0" fmla="*/ 0 w 23"/>
                <a:gd name="T1" fmla="*/ 6 h 7"/>
                <a:gd name="T2" fmla="*/ 11 w 23"/>
                <a:gd name="T3" fmla="*/ 4 h 7"/>
                <a:gd name="T4" fmla="*/ 23 w 23"/>
                <a:gd name="T5" fmla="*/ 6 h 7"/>
                <a:gd name="T6" fmla="*/ 20 w 23"/>
                <a:gd name="T7" fmla="*/ 3 h 7"/>
                <a:gd name="T8" fmla="*/ 11 w 23"/>
                <a:gd name="T9" fmla="*/ 0 h 7"/>
                <a:gd name="T10" fmla="*/ 2 w 23"/>
                <a:gd name="T11" fmla="*/ 3 h 7"/>
                <a:gd name="T12" fmla="*/ 0 w 23"/>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0" y="6"/>
                  </a:moveTo>
                  <a:cubicBezTo>
                    <a:pt x="1" y="7"/>
                    <a:pt x="5" y="4"/>
                    <a:pt x="11" y="4"/>
                  </a:cubicBezTo>
                  <a:cubicBezTo>
                    <a:pt x="17" y="4"/>
                    <a:pt x="22" y="7"/>
                    <a:pt x="23" y="6"/>
                  </a:cubicBezTo>
                  <a:cubicBezTo>
                    <a:pt x="23" y="6"/>
                    <a:pt x="22" y="4"/>
                    <a:pt x="20" y="3"/>
                  </a:cubicBezTo>
                  <a:cubicBezTo>
                    <a:pt x="18" y="1"/>
                    <a:pt x="15" y="0"/>
                    <a:pt x="11" y="0"/>
                  </a:cubicBezTo>
                  <a:cubicBezTo>
                    <a:pt x="7" y="0"/>
                    <a:pt x="4" y="2"/>
                    <a:pt x="2" y="3"/>
                  </a:cubicBezTo>
                  <a:cubicBezTo>
                    <a:pt x="0" y="5"/>
                    <a:pt x="0" y="6"/>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280"/>
            <p:cNvSpPr/>
            <p:nvPr/>
          </p:nvSpPr>
          <p:spPr bwMode="auto">
            <a:xfrm>
              <a:off x="5157" y="2374"/>
              <a:ext cx="52" cy="18"/>
            </a:xfrm>
            <a:custGeom>
              <a:avLst/>
              <a:gdLst>
                <a:gd name="T0" fmla="*/ 0 w 23"/>
                <a:gd name="T1" fmla="*/ 7 h 8"/>
                <a:gd name="T2" fmla="*/ 11 w 23"/>
                <a:gd name="T3" fmla="*/ 3 h 8"/>
                <a:gd name="T4" fmla="*/ 23 w 23"/>
                <a:gd name="T5" fmla="*/ 5 h 8"/>
                <a:gd name="T6" fmla="*/ 20 w 23"/>
                <a:gd name="T7" fmla="*/ 2 h 8"/>
                <a:gd name="T8" fmla="*/ 11 w 23"/>
                <a:gd name="T9" fmla="*/ 0 h 8"/>
                <a:gd name="T10" fmla="*/ 2 w 23"/>
                <a:gd name="T11" fmla="*/ 4 h 8"/>
                <a:gd name="T12" fmla="*/ 0 w 23"/>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0" y="7"/>
                  </a:moveTo>
                  <a:cubicBezTo>
                    <a:pt x="1" y="8"/>
                    <a:pt x="5" y="4"/>
                    <a:pt x="11" y="3"/>
                  </a:cubicBezTo>
                  <a:cubicBezTo>
                    <a:pt x="18" y="3"/>
                    <a:pt x="22" y="6"/>
                    <a:pt x="23" y="5"/>
                  </a:cubicBezTo>
                  <a:cubicBezTo>
                    <a:pt x="23" y="5"/>
                    <a:pt x="22" y="3"/>
                    <a:pt x="20" y="2"/>
                  </a:cubicBezTo>
                  <a:cubicBezTo>
                    <a:pt x="18" y="1"/>
                    <a:pt x="15" y="0"/>
                    <a:pt x="11" y="0"/>
                  </a:cubicBezTo>
                  <a:cubicBezTo>
                    <a:pt x="7" y="0"/>
                    <a:pt x="4" y="2"/>
                    <a:pt x="2" y="4"/>
                  </a:cubicBezTo>
                  <a:cubicBezTo>
                    <a:pt x="1" y="5"/>
                    <a:pt x="0" y="7"/>
                    <a:pt x="0" y="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281"/>
            <p:cNvSpPr/>
            <p:nvPr/>
          </p:nvSpPr>
          <p:spPr bwMode="auto">
            <a:xfrm>
              <a:off x="5070" y="2378"/>
              <a:ext cx="42" cy="119"/>
            </a:xfrm>
            <a:custGeom>
              <a:avLst/>
              <a:gdLst>
                <a:gd name="T0" fmla="*/ 17 w 19"/>
                <a:gd name="T1" fmla="*/ 52 h 53"/>
                <a:gd name="T2" fmla="*/ 6 w 19"/>
                <a:gd name="T3" fmla="*/ 51 h 53"/>
                <a:gd name="T4" fmla="*/ 3 w 19"/>
                <a:gd name="T5" fmla="*/ 49 h 53"/>
                <a:gd name="T6" fmla="*/ 4 w 19"/>
                <a:gd name="T7" fmla="*/ 44 h 53"/>
                <a:gd name="T8" fmla="*/ 9 w 19"/>
                <a:gd name="T9" fmla="*/ 32 h 53"/>
                <a:gd name="T10" fmla="*/ 19 w 19"/>
                <a:gd name="T11" fmla="*/ 0 h 53"/>
                <a:gd name="T12" fmla="*/ 6 w 19"/>
                <a:gd name="T13" fmla="*/ 31 h 53"/>
                <a:gd name="T14" fmla="*/ 2 w 19"/>
                <a:gd name="T15" fmla="*/ 43 h 53"/>
                <a:gd name="T16" fmla="*/ 1 w 19"/>
                <a:gd name="T17" fmla="*/ 50 h 53"/>
                <a:gd name="T18" fmla="*/ 4 w 19"/>
                <a:gd name="T19" fmla="*/ 52 h 53"/>
                <a:gd name="T20" fmla="*/ 6 w 19"/>
                <a:gd name="T21" fmla="*/ 52 h 53"/>
                <a:gd name="T22" fmla="*/ 17 w 19"/>
                <a:gd name="T23" fmla="*/ 5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53">
                  <a:moveTo>
                    <a:pt x="17" y="52"/>
                  </a:moveTo>
                  <a:cubicBezTo>
                    <a:pt x="17" y="52"/>
                    <a:pt x="13" y="51"/>
                    <a:pt x="6" y="51"/>
                  </a:cubicBezTo>
                  <a:cubicBezTo>
                    <a:pt x="5" y="50"/>
                    <a:pt x="3" y="50"/>
                    <a:pt x="3" y="49"/>
                  </a:cubicBezTo>
                  <a:cubicBezTo>
                    <a:pt x="3" y="48"/>
                    <a:pt x="3" y="46"/>
                    <a:pt x="4" y="44"/>
                  </a:cubicBezTo>
                  <a:cubicBezTo>
                    <a:pt x="6" y="40"/>
                    <a:pt x="7" y="36"/>
                    <a:pt x="9" y="32"/>
                  </a:cubicBezTo>
                  <a:cubicBezTo>
                    <a:pt x="15" y="15"/>
                    <a:pt x="19" y="1"/>
                    <a:pt x="19" y="0"/>
                  </a:cubicBezTo>
                  <a:cubicBezTo>
                    <a:pt x="18" y="0"/>
                    <a:pt x="12" y="14"/>
                    <a:pt x="6" y="31"/>
                  </a:cubicBezTo>
                  <a:cubicBezTo>
                    <a:pt x="5" y="36"/>
                    <a:pt x="3" y="40"/>
                    <a:pt x="2" y="43"/>
                  </a:cubicBezTo>
                  <a:cubicBezTo>
                    <a:pt x="1" y="45"/>
                    <a:pt x="0" y="47"/>
                    <a:pt x="1" y="50"/>
                  </a:cubicBezTo>
                  <a:cubicBezTo>
                    <a:pt x="1" y="51"/>
                    <a:pt x="3" y="52"/>
                    <a:pt x="4" y="52"/>
                  </a:cubicBezTo>
                  <a:cubicBezTo>
                    <a:pt x="5" y="52"/>
                    <a:pt x="6" y="52"/>
                    <a:pt x="6" y="52"/>
                  </a:cubicBezTo>
                  <a:cubicBezTo>
                    <a:pt x="13" y="53"/>
                    <a:pt x="17" y="52"/>
                    <a:pt x="17" y="52"/>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282"/>
            <p:cNvSpPr/>
            <p:nvPr/>
          </p:nvSpPr>
          <p:spPr bwMode="auto">
            <a:xfrm>
              <a:off x="5103" y="2504"/>
              <a:ext cx="48" cy="41"/>
            </a:xfrm>
            <a:custGeom>
              <a:avLst/>
              <a:gdLst>
                <a:gd name="T0" fmla="*/ 20 w 21"/>
                <a:gd name="T1" fmla="*/ 0 h 18"/>
                <a:gd name="T2" fmla="*/ 13 w 21"/>
                <a:gd name="T3" fmla="*/ 12 h 18"/>
                <a:gd name="T4" fmla="*/ 0 w 21"/>
                <a:gd name="T5" fmla="*/ 17 h 18"/>
                <a:gd name="T6" fmla="*/ 5 w 21"/>
                <a:gd name="T7" fmla="*/ 18 h 18"/>
                <a:gd name="T8" fmla="*/ 16 w 21"/>
                <a:gd name="T9" fmla="*/ 14 h 18"/>
                <a:gd name="T10" fmla="*/ 21 w 21"/>
                <a:gd name="T11" fmla="*/ 5 h 18"/>
                <a:gd name="T12" fmla="*/ 20 w 21"/>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1" h="18">
                  <a:moveTo>
                    <a:pt x="20" y="0"/>
                  </a:moveTo>
                  <a:cubicBezTo>
                    <a:pt x="19" y="0"/>
                    <a:pt x="19" y="7"/>
                    <a:pt x="13" y="12"/>
                  </a:cubicBezTo>
                  <a:cubicBezTo>
                    <a:pt x="8" y="17"/>
                    <a:pt x="0" y="16"/>
                    <a:pt x="0" y="17"/>
                  </a:cubicBezTo>
                  <a:cubicBezTo>
                    <a:pt x="0" y="17"/>
                    <a:pt x="2" y="18"/>
                    <a:pt x="5" y="18"/>
                  </a:cubicBezTo>
                  <a:cubicBezTo>
                    <a:pt x="8" y="18"/>
                    <a:pt x="12" y="17"/>
                    <a:pt x="16" y="14"/>
                  </a:cubicBezTo>
                  <a:cubicBezTo>
                    <a:pt x="19" y="11"/>
                    <a:pt x="21" y="7"/>
                    <a:pt x="21" y="5"/>
                  </a:cubicBezTo>
                  <a:cubicBezTo>
                    <a:pt x="21" y="2"/>
                    <a:pt x="20" y="0"/>
                    <a:pt x="20"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83"/>
            <p:cNvSpPr/>
            <p:nvPr/>
          </p:nvSpPr>
          <p:spPr bwMode="auto">
            <a:xfrm>
              <a:off x="5151" y="2320"/>
              <a:ext cx="65" cy="18"/>
            </a:xfrm>
            <a:custGeom>
              <a:avLst/>
              <a:gdLst>
                <a:gd name="T0" fmla="*/ 0 w 29"/>
                <a:gd name="T1" fmla="*/ 6 h 8"/>
                <a:gd name="T2" fmla="*/ 15 w 29"/>
                <a:gd name="T3" fmla="*/ 6 h 8"/>
                <a:gd name="T4" fmla="*/ 29 w 29"/>
                <a:gd name="T5" fmla="*/ 6 h 8"/>
                <a:gd name="T6" fmla="*/ 26 w 29"/>
                <a:gd name="T7" fmla="*/ 3 h 8"/>
                <a:gd name="T8" fmla="*/ 15 w 29"/>
                <a:gd name="T9" fmla="*/ 0 h 8"/>
                <a:gd name="T10" fmla="*/ 4 w 29"/>
                <a:gd name="T11" fmla="*/ 2 h 8"/>
                <a:gd name="T12" fmla="*/ 0 w 2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0" y="6"/>
                  </a:moveTo>
                  <a:cubicBezTo>
                    <a:pt x="1" y="8"/>
                    <a:pt x="7" y="6"/>
                    <a:pt x="15" y="6"/>
                  </a:cubicBezTo>
                  <a:cubicBezTo>
                    <a:pt x="22" y="6"/>
                    <a:pt x="28" y="8"/>
                    <a:pt x="29" y="6"/>
                  </a:cubicBezTo>
                  <a:cubicBezTo>
                    <a:pt x="29" y="6"/>
                    <a:pt x="28" y="4"/>
                    <a:pt x="26" y="3"/>
                  </a:cubicBezTo>
                  <a:cubicBezTo>
                    <a:pt x="23" y="1"/>
                    <a:pt x="19" y="0"/>
                    <a:pt x="15" y="0"/>
                  </a:cubicBezTo>
                  <a:cubicBezTo>
                    <a:pt x="10" y="0"/>
                    <a:pt x="6" y="1"/>
                    <a:pt x="4" y="2"/>
                  </a:cubicBezTo>
                  <a:cubicBezTo>
                    <a:pt x="1" y="4"/>
                    <a:pt x="0" y="5"/>
                    <a:pt x="0" y="6"/>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84"/>
            <p:cNvSpPr/>
            <p:nvPr/>
          </p:nvSpPr>
          <p:spPr bwMode="auto">
            <a:xfrm>
              <a:off x="5018" y="2342"/>
              <a:ext cx="49" cy="18"/>
            </a:xfrm>
            <a:custGeom>
              <a:avLst/>
              <a:gdLst>
                <a:gd name="T0" fmla="*/ 1 w 22"/>
                <a:gd name="T1" fmla="*/ 7 h 8"/>
                <a:gd name="T2" fmla="*/ 11 w 22"/>
                <a:gd name="T3" fmla="*/ 6 h 8"/>
                <a:gd name="T4" fmla="*/ 22 w 22"/>
                <a:gd name="T5" fmla="*/ 6 h 8"/>
                <a:gd name="T6" fmla="*/ 20 w 22"/>
                <a:gd name="T7" fmla="*/ 2 h 8"/>
                <a:gd name="T8" fmla="*/ 11 w 22"/>
                <a:gd name="T9" fmla="*/ 0 h 8"/>
                <a:gd name="T10" fmla="*/ 3 w 22"/>
                <a:gd name="T11" fmla="*/ 3 h 8"/>
                <a:gd name="T12" fmla="*/ 1 w 2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1" y="7"/>
                  </a:moveTo>
                  <a:cubicBezTo>
                    <a:pt x="2" y="8"/>
                    <a:pt x="6" y="7"/>
                    <a:pt x="11" y="6"/>
                  </a:cubicBezTo>
                  <a:cubicBezTo>
                    <a:pt x="16" y="6"/>
                    <a:pt x="21" y="7"/>
                    <a:pt x="22" y="6"/>
                  </a:cubicBezTo>
                  <a:cubicBezTo>
                    <a:pt x="22" y="5"/>
                    <a:pt x="22" y="4"/>
                    <a:pt x="20" y="2"/>
                  </a:cubicBezTo>
                  <a:cubicBezTo>
                    <a:pt x="18" y="1"/>
                    <a:pt x="15" y="0"/>
                    <a:pt x="11" y="0"/>
                  </a:cubicBezTo>
                  <a:cubicBezTo>
                    <a:pt x="7" y="0"/>
                    <a:pt x="4" y="2"/>
                    <a:pt x="3" y="3"/>
                  </a:cubicBezTo>
                  <a:cubicBezTo>
                    <a:pt x="1" y="5"/>
                    <a:pt x="0" y="6"/>
                    <a:pt x="1" y="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85"/>
            <p:cNvSpPr/>
            <p:nvPr/>
          </p:nvSpPr>
          <p:spPr bwMode="auto">
            <a:xfrm>
              <a:off x="5220" y="2392"/>
              <a:ext cx="23" cy="9"/>
            </a:xfrm>
            <a:custGeom>
              <a:avLst/>
              <a:gdLst>
                <a:gd name="T0" fmla="*/ 10 w 10"/>
                <a:gd name="T1" fmla="*/ 0 h 4"/>
                <a:gd name="T2" fmla="*/ 5 w 10"/>
                <a:gd name="T3" fmla="*/ 3 h 4"/>
                <a:gd name="T4" fmla="*/ 0 w 10"/>
                <a:gd name="T5" fmla="*/ 4 h 4"/>
                <a:gd name="T6" fmla="*/ 5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cubicBezTo>
                    <a:pt x="10" y="0"/>
                    <a:pt x="8" y="2"/>
                    <a:pt x="5" y="3"/>
                  </a:cubicBezTo>
                  <a:cubicBezTo>
                    <a:pt x="3" y="4"/>
                    <a:pt x="0" y="4"/>
                    <a:pt x="0" y="4"/>
                  </a:cubicBezTo>
                  <a:cubicBezTo>
                    <a:pt x="0" y="3"/>
                    <a:pt x="2" y="3"/>
                    <a:pt x="5" y="2"/>
                  </a:cubicBezTo>
                  <a:cubicBezTo>
                    <a:pt x="7" y="1"/>
                    <a:pt x="10" y="0"/>
                    <a:pt x="10"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86"/>
            <p:cNvSpPr/>
            <p:nvPr/>
          </p:nvSpPr>
          <p:spPr bwMode="auto">
            <a:xfrm>
              <a:off x="5225" y="2403"/>
              <a:ext cx="27" cy="4"/>
            </a:xfrm>
            <a:custGeom>
              <a:avLst/>
              <a:gdLst>
                <a:gd name="T0" fmla="*/ 12 w 12"/>
                <a:gd name="T1" fmla="*/ 1 h 2"/>
                <a:gd name="T2" fmla="*/ 6 w 12"/>
                <a:gd name="T3" fmla="*/ 1 h 2"/>
                <a:gd name="T4" fmla="*/ 0 w 12"/>
                <a:gd name="T5" fmla="*/ 0 h 2"/>
                <a:gd name="T6" fmla="*/ 6 w 12"/>
                <a:gd name="T7" fmla="*/ 0 h 2"/>
                <a:gd name="T8" fmla="*/ 12 w 12"/>
                <a:gd name="T9" fmla="*/ 1 h 2"/>
              </a:gdLst>
              <a:ahLst/>
              <a:cxnLst>
                <a:cxn ang="0">
                  <a:pos x="T0" y="T1"/>
                </a:cxn>
                <a:cxn ang="0">
                  <a:pos x="T2" y="T3"/>
                </a:cxn>
                <a:cxn ang="0">
                  <a:pos x="T4" y="T5"/>
                </a:cxn>
                <a:cxn ang="0">
                  <a:pos x="T6" y="T7"/>
                </a:cxn>
                <a:cxn ang="0">
                  <a:pos x="T8" y="T9"/>
                </a:cxn>
              </a:cxnLst>
              <a:rect l="0" t="0" r="r" b="b"/>
              <a:pathLst>
                <a:path w="12" h="2">
                  <a:moveTo>
                    <a:pt x="12" y="1"/>
                  </a:moveTo>
                  <a:cubicBezTo>
                    <a:pt x="12" y="1"/>
                    <a:pt x="9" y="2"/>
                    <a:pt x="6" y="1"/>
                  </a:cubicBezTo>
                  <a:cubicBezTo>
                    <a:pt x="3" y="1"/>
                    <a:pt x="0" y="1"/>
                    <a:pt x="0" y="0"/>
                  </a:cubicBezTo>
                  <a:cubicBezTo>
                    <a:pt x="0" y="0"/>
                    <a:pt x="3" y="0"/>
                    <a:pt x="6" y="0"/>
                  </a:cubicBezTo>
                  <a:cubicBezTo>
                    <a:pt x="9" y="0"/>
                    <a:pt x="12" y="1"/>
                    <a:pt x="12" y="1"/>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Oval 287"/>
            <p:cNvSpPr>
              <a:spLocks noChangeArrowheads="1"/>
            </p:cNvSpPr>
            <p:nvPr/>
          </p:nvSpPr>
          <p:spPr bwMode="auto">
            <a:xfrm>
              <a:off x="5000" y="2414"/>
              <a:ext cx="16" cy="2"/>
            </a:xfrm>
            <a:prstGeom prst="ellipse">
              <a:avLst/>
            </a:pr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288"/>
            <p:cNvSpPr/>
            <p:nvPr/>
          </p:nvSpPr>
          <p:spPr bwMode="auto">
            <a:xfrm>
              <a:off x="5000" y="2401"/>
              <a:ext cx="13" cy="9"/>
            </a:xfrm>
            <a:custGeom>
              <a:avLst/>
              <a:gdLst>
                <a:gd name="T0" fmla="*/ 5 w 6"/>
                <a:gd name="T1" fmla="*/ 3 h 4"/>
                <a:gd name="T2" fmla="*/ 3 w 6"/>
                <a:gd name="T3" fmla="*/ 2 h 4"/>
                <a:gd name="T4" fmla="*/ 0 w 6"/>
                <a:gd name="T5" fmla="*/ 0 h 4"/>
                <a:gd name="T6" fmla="*/ 3 w 6"/>
                <a:gd name="T7" fmla="*/ 1 h 4"/>
                <a:gd name="T8" fmla="*/ 5 w 6"/>
                <a:gd name="T9" fmla="*/ 3 h 4"/>
              </a:gdLst>
              <a:ahLst/>
              <a:cxnLst>
                <a:cxn ang="0">
                  <a:pos x="T0" y="T1"/>
                </a:cxn>
                <a:cxn ang="0">
                  <a:pos x="T2" y="T3"/>
                </a:cxn>
                <a:cxn ang="0">
                  <a:pos x="T4" y="T5"/>
                </a:cxn>
                <a:cxn ang="0">
                  <a:pos x="T6" y="T7"/>
                </a:cxn>
                <a:cxn ang="0">
                  <a:pos x="T8" y="T9"/>
                </a:cxn>
              </a:cxnLst>
              <a:rect l="0" t="0" r="r" b="b"/>
              <a:pathLst>
                <a:path w="6" h="4">
                  <a:moveTo>
                    <a:pt x="5" y="3"/>
                  </a:moveTo>
                  <a:cubicBezTo>
                    <a:pt x="5" y="4"/>
                    <a:pt x="4" y="3"/>
                    <a:pt x="3" y="2"/>
                  </a:cubicBezTo>
                  <a:cubicBezTo>
                    <a:pt x="1" y="1"/>
                    <a:pt x="0" y="0"/>
                    <a:pt x="0" y="0"/>
                  </a:cubicBezTo>
                  <a:cubicBezTo>
                    <a:pt x="0" y="0"/>
                    <a:pt x="2" y="0"/>
                    <a:pt x="3" y="1"/>
                  </a:cubicBezTo>
                  <a:cubicBezTo>
                    <a:pt x="4" y="2"/>
                    <a:pt x="6" y="3"/>
                    <a:pt x="5" y="3"/>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289"/>
            <p:cNvSpPr/>
            <p:nvPr/>
          </p:nvSpPr>
          <p:spPr bwMode="auto">
            <a:xfrm>
              <a:off x="5079" y="2284"/>
              <a:ext cx="76" cy="22"/>
            </a:xfrm>
            <a:custGeom>
              <a:avLst/>
              <a:gdLst>
                <a:gd name="T0" fmla="*/ 34 w 34"/>
                <a:gd name="T1" fmla="*/ 0 h 10"/>
                <a:gd name="T2" fmla="*/ 29 w 34"/>
                <a:gd name="T3" fmla="*/ 2 h 10"/>
                <a:gd name="T4" fmla="*/ 18 w 34"/>
                <a:gd name="T5" fmla="*/ 7 h 10"/>
                <a:gd name="T6" fmla="*/ 5 w 34"/>
                <a:gd name="T7" fmla="*/ 10 h 10"/>
                <a:gd name="T8" fmla="*/ 1 w 34"/>
                <a:gd name="T9" fmla="*/ 10 h 10"/>
                <a:gd name="T10" fmla="*/ 0 w 34"/>
                <a:gd name="T11" fmla="*/ 9 h 10"/>
                <a:gd name="T12" fmla="*/ 5 w 34"/>
                <a:gd name="T13" fmla="*/ 9 h 10"/>
                <a:gd name="T14" fmla="*/ 17 w 34"/>
                <a:gd name="T15" fmla="*/ 6 h 10"/>
                <a:gd name="T16" fmla="*/ 29 w 34"/>
                <a:gd name="T17" fmla="*/ 1 h 10"/>
                <a:gd name="T18" fmla="*/ 34 w 3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4" y="0"/>
                  </a:moveTo>
                  <a:cubicBezTo>
                    <a:pt x="34" y="0"/>
                    <a:pt x="32" y="1"/>
                    <a:pt x="29" y="2"/>
                  </a:cubicBezTo>
                  <a:cubicBezTo>
                    <a:pt x="26" y="3"/>
                    <a:pt x="22" y="5"/>
                    <a:pt x="18" y="7"/>
                  </a:cubicBezTo>
                  <a:cubicBezTo>
                    <a:pt x="13" y="9"/>
                    <a:pt x="8" y="10"/>
                    <a:pt x="5" y="10"/>
                  </a:cubicBezTo>
                  <a:cubicBezTo>
                    <a:pt x="3" y="10"/>
                    <a:pt x="2" y="10"/>
                    <a:pt x="1" y="10"/>
                  </a:cubicBezTo>
                  <a:cubicBezTo>
                    <a:pt x="0" y="10"/>
                    <a:pt x="0" y="9"/>
                    <a:pt x="0" y="9"/>
                  </a:cubicBezTo>
                  <a:cubicBezTo>
                    <a:pt x="0" y="9"/>
                    <a:pt x="2" y="10"/>
                    <a:pt x="5" y="9"/>
                  </a:cubicBezTo>
                  <a:cubicBezTo>
                    <a:pt x="8" y="9"/>
                    <a:pt x="13" y="8"/>
                    <a:pt x="17" y="6"/>
                  </a:cubicBezTo>
                  <a:cubicBezTo>
                    <a:pt x="22" y="4"/>
                    <a:pt x="26" y="2"/>
                    <a:pt x="29" y="1"/>
                  </a:cubicBezTo>
                  <a:cubicBezTo>
                    <a:pt x="32" y="0"/>
                    <a:pt x="34" y="0"/>
                    <a:pt x="34"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290"/>
            <p:cNvSpPr/>
            <p:nvPr/>
          </p:nvSpPr>
          <p:spPr bwMode="auto">
            <a:xfrm>
              <a:off x="5081" y="2281"/>
              <a:ext cx="56" cy="14"/>
            </a:xfrm>
            <a:custGeom>
              <a:avLst/>
              <a:gdLst>
                <a:gd name="T0" fmla="*/ 25 w 25"/>
                <a:gd name="T1" fmla="*/ 0 h 6"/>
                <a:gd name="T2" fmla="*/ 13 w 25"/>
                <a:gd name="T3" fmla="*/ 4 h 6"/>
                <a:gd name="T4" fmla="*/ 0 w 25"/>
                <a:gd name="T5" fmla="*/ 4 h 6"/>
                <a:gd name="T6" fmla="*/ 13 w 25"/>
                <a:gd name="T7" fmla="*/ 3 h 6"/>
                <a:gd name="T8" fmla="*/ 25 w 25"/>
                <a:gd name="T9" fmla="*/ 0 h 6"/>
              </a:gdLst>
              <a:ahLst/>
              <a:cxnLst>
                <a:cxn ang="0">
                  <a:pos x="T0" y="T1"/>
                </a:cxn>
                <a:cxn ang="0">
                  <a:pos x="T2" y="T3"/>
                </a:cxn>
                <a:cxn ang="0">
                  <a:pos x="T4" y="T5"/>
                </a:cxn>
                <a:cxn ang="0">
                  <a:pos x="T6" y="T7"/>
                </a:cxn>
                <a:cxn ang="0">
                  <a:pos x="T8" y="T9"/>
                </a:cxn>
              </a:cxnLst>
              <a:rect l="0" t="0" r="r" b="b"/>
              <a:pathLst>
                <a:path w="25" h="6">
                  <a:moveTo>
                    <a:pt x="25" y="0"/>
                  </a:moveTo>
                  <a:cubicBezTo>
                    <a:pt x="25" y="1"/>
                    <a:pt x="20" y="3"/>
                    <a:pt x="13" y="4"/>
                  </a:cubicBezTo>
                  <a:cubicBezTo>
                    <a:pt x="5" y="6"/>
                    <a:pt x="0" y="4"/>
                    <a:pt x="0" y="4"/>
                  </a:cubicBezTo>
                  <a:cubicBezTo>
                    <a:pt x="0" y="4"/>
                    <a:pt x="6" y="4"/>
                    <a:pt x="13" y="3"/>
                  </a:cubicBezTo>
                  <a:cubicBezTo>
                    <a:pt x="20" y="2"/>
                    <a:pt x="25" y="0"/>
                    <a:pt x="25"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91"/>
            <p:cNvSpPr/>
            <p:nvPr/>
          </p:nvSpPr>
          <p:spPr bwMode="auto">
            <a:xfrm>
              <a:off x="5146" y="2497"/>
              <a:ext cx="20" cy="12"/>
            </a:xfrm>
            <a:custGeom>
              <a:avLst/>
              <a:gdLst>
                <a:gd name="T0" fmla="*/ 9 w 9"/>
                <a:gd name="T1" fmla="*/ 5 h 5"/>
                <a:gd name="T2" fmla="*/ 5 w 9"/>
                <a:gd name="T3" fmla="*/ 1 h 5"/>
                <a:gd name="T4" fmla="*/ 0 w 9"/>
                <a:gd name="T5" fmla="*/ 1 h 5"/>
                <a:gd name="T6" fmla="*/ 1 w 9"/>
                <a:gd name="T7" fmla="*/ 0 h 5"/>
                <a:gd name="T8" fmla="*/ 5 w 9"/>
                <a:gd name="T9" fmla="*/ 0 h 5"/>
                <a:gd name="T10" fmla="*/ 8 w 9"/>
                <a:gd name="T11" fmla="*/ 3 h 5"/>
                <a:gd name="T12" fmla="*/ 9 w 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9" y="5"/>
                  </a:moveTo>
                  <a:cubicBezTo>
                    <a:pt x="8" y="5"/>
                    <a:pt x="8" y="2"/>
                    <a:pt x="5" y="1"/>
                  </a:cubicBezTo>
                  <a:cubicBezTo>
                    <a:pt x="2" y="0"/>
                    <a:pt x="0" y="1"/>
                    <a:pt x="0" y="1"/>
                  </a:cubicBezTo>
                  <a:cubicBezTo>
                    <a:pt x="0" y="1"/>
                    <a:pt x="0" y="1"/>
                    <a:pt x="1" y="0"/>
                  </a:cubicBezTo>
                  <a:cubicBezTo>
                    <a:pt x="2" y="0"/>
                    <a:pt x="4" y="0"/>
                    <a:pt x="5" y="0"/>
                  </a:cubicBezTo>
                  <a:cubicBezTo>
                    <a:pt x="7" y="1"/>
                    <a:pt x="8" y="2"/>
                    <a:pt x="8" y="3"/>
                  </a:cubicBezTo>
                  <a:cubicBezTo>
                    <a:pt x="9" y="4"/>
                    <a:pt x="9" y="5"/>
                    <a:pt x="9" y="5"/>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92"/>
            <p:cNvSpPr/>
            <p:nvPr/>
          </p:nvSpPr>
          <p:spPr bwMode="auto">
            <a:xfrm>
              <a:off x="5157" y="2491"/>
              <a:ext cx="21" cy="13"/>
            </a:xfrm>
            <a:custGeom>
              <a:avLst/>
              <a:gdLst>
                <a:gd name="T0" fmla="*/ 9 w 9"/>
                <a:gd name="T1" fmla="*/ 6 h 6"/>
                <a:gd name="T2" fmla="*/ 5 w 9"/>
                <a:gd name="T3" fmla="*/ 2 h 6"/>
                <a:gd name="T4" fmla="*/ 0 w 9"/>
                <a:gd name="T5" fmla="*/ 1 h 6"/>
                <a:gd name="T6" fmla="*/ 2 w 9"/>
                <a:gd name="T7" fmla="*/ 0 h 6"/>
                <a:gd name="T8" fmla="*/ 6 w 9"/>
                <a:gd name="T9" fmla="*/ 1 h 6"/>
                <a:gd name="T10" fmla="*/ 9 w 9"/>
                <a:gd name="T11" fmla="*/ 5 h 6"/>
                <a:gd name="T12" fmla="*/ 9 w 9"/>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9" y="6"/>
                  </a:moveTo>
                  <a:cubicBezTo>
                    <a:pt x="9" y="6"/>
                    <a:pt x="8" y="4"/>
                    <a:pt x="5" y="2"/>
                  </a:cubicBezTo>
                  <a:cubicBezTo>
                    <a:pt x="3" y="0"/>
                    <a:pt x="0" y="1"/>
                    <a:pt x="0" y="1"/>
                  </a:cubicBezTo>
                  <a:cubicBezTo>
                    <a:pt x="0" y="1"/>
                    <a:pt x="1" y="0"/>
                    <a:pt x="2" y="0"/>
                  </a:cubicBezTo>
                  <a:cubicBezTo>
                    <a:pt x="3" y="0"/>
                    <a:pt x="5" y="0"/>
                    <a:pt x="6" y="1"/>
                  </a:cubicBezTo>
                  <a:cubicBezTo>
                    <a:pt x="8" y="2"/>
                    <a:pt x="8" y="4"/>
                    <a:pt x="9" y="5"/>
                  </a:cubicBezTo>
                  <a:cubicBezTo>
                    <a:pt x="9" y="6"/>
                    <a:pt x="9" y="6"/>
                    <a:pt x="9" y="6"/>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293"/>
            <p:cNvSpPr/>
            <p:nvPr/>
          </p:nvSpPr>
          <p:spPr bwMode="auto">
            <a:xfrm>
              <a:off x="4986" y="2158"/>
              <a:ext cx="349" cy="324"/>
            </a:xfrm>
            <a:custGeom>
              <a:avLst/>
              <a:gdLst>
                <a:gd name="T0" fmla="*/ 152 w 155"/>
                <a:gd name="T1" fmla="*/ 67 h 144"/>
                <a:gd name="T2" fmla="*/ 126 w 155"/>
                <a:gd name="T3" fmla="*/ 20 h 144"/>
                <a:gd name="T4" fmla="*/ 94 w 155"/>
                <a:gd name="T5" fmla="*/ 10 h 144"/>
                <a:gd name="T6" fmla="*/ 61 w 155"/>
                <a:gd name="T7" fmla="*/ 10 h 144"/>
                <a:gd name="T8" fmla="*/ 50 w 155"/>
                <a:gd name="T9" fmla="*/ 9 h 144"/>
                <a:gd name="T10" fmla="*/ 32 w 155"/>
                <a:gd name="T11" fmla="*/ 2 h 144"/>
                <a:gd name="T12" fmla="*/ 15 w 155"/>
                <a:gd name="T13" fmla="*/ 8 h 144"/>
                <a:gd name="T14" fmla="*/ 15 w 155"/>
                <a:gd name="T15" fmla="*/ 17 h 144"/>
                <a:gd name="T16" fmla="*/ 15 w 155"/>
                <a:gd name="T17" fmla="*/ 19 h 144"/>
                <a:gd name="T18" fmla="*/ 13 w 155"/>
                <a:gd name="T19" fmla="*/ 19 h 144"/>
                <a:gd name="T20" fmla="*/ 0 w 155"/>
                <a:gd name="T21" fmla="*/ 32 h 144"/>
                <a:gd name="T22" fmla="*/ 12 w 155"/>
                <a:gd name="T23" fmla="*/ 47 h 144"/>
                <a:gd name="T24" fmla="*/ 13 w 155"/>
                <a:gd name="T25" fmla="*/ 47 h 144"/>
                <a:gd name="T26" fmla="*/ 10 w 155"/>
                <a:gd name="T27" fmla="*/ 63 h 144"/>
                <a:gd name="T28" fmla="*/ 17 w 155"/>
                <a:gd name="T29" fmla="*/ 48 h 144"/>
                <a:gd name="T30" fmla="*/ 32 w 155"/>
                <a:gd name="T31" fmla="*/ 49 h 144"/>
                <a:gd name="T32" fmla="*/ 51 w 155"/>
                <a:gd name="T33" fmla="*/ 46 h 144"/>
                <a:gd name="T34" fmla="*/ 61 w 155"/>
                <a:gd name="T35" fmla="*/ 38 h 144"/>
                <a:gd name="T36" fmla="*/ 71 w 155"/>
                <a:gd name="T37" fmla="*/ 31 h 144"/>
                <a:gd name="T38" fmla="*/ 108 w 155"/>
                <a:gd name="T39" fmla="*/ 35 h 144"/>
                <a:gd name="T40" fmla="*/ 129 w 155"/>
                <a:gd name="T41" fmla="*/ 72 h 144"/>
                <a:gd name="T42" fmla="*/ 131 w 155"/>
                <a:gd name="T43" fmla="*/ 128 h 144"/>
                <a:gd name="T44" fmla="*/ 136 w 155"/>
                <a:gd name="T45" fmla="*/ 142 h 144"/>
                <a:gd name="T46" fmla="*/ 145 w 155"/>
                <a:gd name="T47" fmla="*/ 137 h 144"/>
                <a:gd name="T48" fmla="*/ 146 w 155"/>
                <a:gd name="T49" fmla="*/ 123 h 144"/>
                <a:gd name="T50" fmla="*/ 150 w 155"/>
                <a:gd name="T51" fmla="*/ 122 h 144"/>
                <a:gd name="T52" fmla="*/ 152 w 155"/>
                <a:gd name="T53" fmla="*/ 6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5" h="144">
                  <a:moveTo>
                    <a:pt x="152" y="67"/>
                  </a:moveTo>
                  <a:cubicBezTo>
                    <a:pt x="150" y="48"/>
                    <a:pt x="142" y="31"/>
                    <a:pt x="126" y="20"/>
                  </a:cubicBezTo>
                  <a:cubicBezTo>
                    <a:pt x="116" y="13"/>
                    <a:pt x="106" y="12"/>
                    <a:pt x="94" y="10"/>
                  </a:cubicBezTo>
                  <a:cubicBezTo>
                    <a:pt x="84" y="9"/>
                    <a:pt x="72" y="8"/>
                    <a:pt x="61" y="10"/>
                  </a:cubicBezTo>
                  <a:cubicBezTo>
                    <a:pt x="57" y="10"/>
                    <a:pt x="54" y="9"/>
                    <a:pt x="50" y="9"/>
                  </a:cubicBezTo>
                  <a:cubicBezTo>
                    <a:pt x="44" y="7"/>
                    <a:pt x="38" y="4"/>
                    <a:pt x="32" y="2"/>
                  </a:cubicBezTo>
                  <a:cubicBezTo>
                    <a:pt x="26" y="0"/>
                    <a:pt x="18" y="2"/>
                    <a:pt x="15" y="8"/>
                  </a:cubicBezTo>
                  <a:cubicBezTo>
                    <a:pt x="14" y="11"/>
                    <a:pt x="15" y="14"/>
                    <a:pt x="15" y="17"/>
                  </a:cubicBezTo>
                  <a:cubicBezTo>
                    <a:pt x="15" y="18"/>
                    <a:pt x="15" y="18"/>
                    <a:pt x="15" y="19"/>
                  </a:cubicBezTo>
                  <a:cubicBezTo>
                    <a:pt x="14" y="19"/>
                    <a:pt x="13" y="19"/>
                    <a:pt x="13" y="19"/>
                  </a:cubicBezTo>
                  <a:cubicBezTo>
                    <a:pt x="6" y="18"/>
                    <a:pt x="0" y="25"/>
                    <a:pt x="0" y="32"/>
                  </a:cubicBezTo>
                  <a:cubicBezTo>
                    <a:pt x="1" y="38"/>
                    <a:pt x="6" y="44"/>
                    <a:pt x="12" y="47"/>
                  </a:cubicBezTo>
                  <a:cubicBezTo>
                    <a:pt x="12" y="47"/>
                    <a:pt x="13" y="47"/>
                    <a:pt x="13" y="47"/>
                  </a:cubicBezTo>
                  <a:cubicBezTo>
                    <a:pt x="11" y="52"/>
                    <a:pt x="10" y="57"/>
                    <a:pt x="10" y="63"/>
                  </a:cubicBezTo>
                  <a:cubicBezTo>
                    <a:pt x="12" y="57"/>
                    <a:pt x="14" y="52"/>
                    <a:pt x="17" y="48"/>
                  </a:cubicBezTo>
                  <a:cubicBezTo>
                    <a:pt x="22" y="50"/>
                    <a:pt x="27" y="50"/>
                    <a:pt x="32" y="49"/>
                  </a:cubicBezTo>
                  <a:cubicBezTo>
                    <a:pt x="38" y="49"/>
                    <a:pt x="45" y="48"/>
                    <a:pt x="51" y="46"/>
                  </a:cubicBezTo>
                  <a:cubicBezTo>
                    <a:pt x="54" y="44"/>
                    <a:pt x="57" y="41"/>
                    <a:pt x="61" y="38"/>
                  </a:cubicBezTo>
                  <a:cubicBezTo>
                    <a:pt x="64" y="36"/>
                    <a:pt x="68" y="33"/>
                    <a:pt x="71" y="31"/>
                  </a:cubicBezTo>
                  <a:cubicBezTo>
                    <a:pt x="81" y="28"/>
                    <a:pt x="93" y="27"/>
                    <a:pt x="108" y="35"/>
                  </a:cubicBezTo>
                  <a:cubicBezTo>
                    <a:pt x="119" y="41"/>
                    <a:pt x="127" y="58"/>
                    <a:pt x="129" y="72"/>
                  </a:cubicBezTo>
                  <a:cubicBezTo>
                    <a:pt x="131" y="91"/>
                    <a:pt x="131" y="109"/>
                    <a:pt x="131" y="128"/>
                  </a:cubicBezTo>
                  <a:cubicBezTo>
                    <a:pt x="130" y="133"/>
                    <a:pt x="131" y="140"/>
                    <a:pt x="136" y="142"/>
                  </a:cubicBezTo>
                  <a:cubicBezTo>
                    <a:pt x="140" y="144"/>
                    <a:pt x="145" y="141"/>
                    <a:pt x="145" y="137"/>
                  </a:cubicBezTo>
                  <a:cubicBezTo>
                    <a:pt x="146" y="131"/>
                    <a:pt x="146" y="127"/>
                    <a:pt x="146" y="123"/>
                  </a:cubicBezTo>
                  <a:cubicBezTo>
                    <a:pt x="150" y="122"/>
                    <a:pt x="150" y="122"/>
                    <a:pt x="150" y="122"/>
                  </a:cubicBezTo>
                  <a:cubicBezTo>
                    <a:pt x="155" y="104"/>
                    <a:pt x="153" y="87"/>
                    <a:pt x="152" y="67"/>
                  </a:cubicBez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88" name="Freeform 294"/>
            <p:cNvSpPr/>
            <p:nvPr/>
          </p:nvSpPr>
          <p:spPr bwMode="auto">
            <a:xfrm>
              <a:off x="5423" y="2821"/>
              <a:ext cx="261" cy="670"/>
            </a:xfrm>
            <a:custGeom>
              <a:avLst/>
              <a:gdLst>
                <a:gd name="T0" fmla="*/ 113 w 116"/>
                <a:gd name="T1" fmla="*/ 256 h 298"/>
                <a:gd name="T2" fmla="*/ 98 w 116"/>
                <a:gd name="T3" fmla="*/ 218 h 298"/>
                <a:gd name="T4" fmla="*/ 84 w 116"/>
                <a:gd name="T5" fmla="*/ 144 h 298"/>
                <a:gd name="T6" fmla="*/ 80 w 116"/>
                <a:gd name="T7" fmla="*/ 140 h 298"/>
                <a:gd name="T8" fmla="*/ 87 w 116"/>
                <a:gd name="T9" fmla="*/ 104 h 298"/>
                <a:gd name="T10" fmla="*/ 61 w 116"/>
                <a:gd name="T11" fmla="*/ 12 h 298"/>
                <a:gd name="T12" fmla="*/ 38 w 116"/>
                <a:gd name="T13" fmla="*/ 0 h 298"/>
                <a:gd name="T14" fmla="*/ 22 w 116"/>
                <a:gd name="T15" fmla="*/ 67 h 298"/>
                <a:gd name="T16" fmla="*/ 4 w 116"/>
                <a:gd name="T17" fmla="*/ 167 h 298"/>
                <a:gd name="T18" fmla="*/ 2 w 116"/>
                <a:gd name="T19" fmla="*/ 222 h 298"/>
                <a:gd name="T20" fmla="*/ 23 w 116"/>
                <a:gd name="T21" fmla="*/ 298 h 298"/>
                <a:gd name="T22" fmla="*/ 105 w 116"/>
                <a:gd name="T23" fmla="*/ 298 h 298"/>
                <a:gd name="T24" fmla="*/ 113 w 116"/>
                <a:gd name="T25" fmla="*/ 25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98">
                  <a:moveTo>
                    <a:pt x="113" y="256"/>
                  </a:moveTo>
                  <a:cubicBezTo>
                    <a:pt x="109" y="241"/>
                    <a:pt x="98" y="218"/>
                    <a:pt x="98" y="218"/>
                  </a:cubicBezTo>
                  <a:cubicBezTo>
                    <a:pt x="98" y="218"/>
                    <a:pt x="89" y="148"/>
                    <a:pt x="84" y="144"/>
                  </a:cubicBezTo>
                  <a:cubicBezTo>
                    <a:pt x="80" y="140"/>
                    <a:pt x="80" y="140"/>
                    <a:pt x="80" y="140"/>
                  </a:cubicBezTo>
                  <a:cubicBezTo>
                    <a:pt x="80" y="140"/>
                    <a:pt x="87" y="113"/>
                    <a:pt x="87" y="104"/>
                  </a:cubicBezTo>
                  <a:cubicBezTo>
                    <a:pt x="86" y="96"/>
                    <a:pt x="77" y="23"/>
                    <a:pt x="61" y="12"/>
                  </a:cubicBezTo>
                  <a:cubicBezTo>
                    <a:pt x="50" y="4"/>
                    <a:pt x="38" y="0"/>
                    <a:pt x="38" y="0"/>
                  </a:cubicBezTo>
                  <a:cubicBezTo>
                    <a:pt x="22" y="67"/>
                    <a:pt x="22" y="67"/>
                    <a:pt x="22" y="67"/>
                  </a:cubicBezTo>
                  <a:cubicBezTo>
                    <a:pt x="4" y="167"/>
                    <a:pt x="4" y="167"/>
                    <a:pt x="4" y="167"/>
                  </a:cubicBezTo>
                  <a:cubicBezTo>
                    <a:pt x="4" y="167"/>
                    <a:pt x="0" y="210"/>
                    <a:pt x="2" y="222"/>
                  </a:cubicBezTo>
                  <a:cubicBezTo>
                    <a:pt x="3" y="233"/>
                    <a:pt x="18" y="290"/>
                    <a:pt x="23" y="298"/>
                  </a:cubicBezTo>
                  <a:cubicBezTo>
                    <a:pt x="105" y="298"/>
                    <a:pt x="105" y="298"/>
                    <a:pt x="105" y="298"/>
                  </a:cubicBezTo>
                  <a:cubicBezTo>
                    <a:pt x="108" y="289"/>
                    <a:pt x="116" y="271"/>
                    <a:pt x="113" y="25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89" name="Freeform 295"/>
            <p:cNvSpPr/>
            <p:nvPr/>
          </p:nvSpPr>
          <p:spPr bwMode="auto">
            <a:xfrm>
              <a:off x="5529" y="3208"/>
              <a:ext cx="110" cy="139"/>
            </a:xfrm>
            <a:custGeom>
              <a:avLst/>
              <a:gdLst>
                <a:gd name="T0" fmla="*/ 49 w 49"/>
                <a:gd name="T1" fmla="*/ 62 h 62"/>
                <a:gd name="T2" fmla="*/ 47 w 49"/>
                <a:gd name="T3" fmla="*/ 59 h 62"/>
                <a:gd name="T4" fmla="*/ 42 w 49"/>
                <a:gd name="T5" fmla="*/ 52 h 62"/>
                <a:gd name="T6" fmla="*/ 37 w 49"/>
                <a:gd name="T7" fmla="*/ 40 h 62"/>
                <a:gd name="T8" fmla="*/ 31 w 49"/>
                <a:gd name="T9" fmla="*/ 26 h 62"/>
                <a:gd name="T10" fmla="*/ 20 w 49"/>
                <a:gd name="T11" fmla="*/ 15 h 62"/>
                <a:gd name="T12" fmla="*/ 10 w 49"/>
                <a:gd name="T13" fmla="*/ 8 h 62"/>
                <a:gd name="T14" fmla="*/ 3 w 49"/>
                <a:gd name="T15" fmla="*/ 2 h 62"/>
                <a:gd name="T16" fmla="*/ 1 w 49"/>
                <a:gd name="T17" fmla="*/ 0 h 62"/>
                <a:gd name="T18" fmla="*/ 3 w 49"/>
                <a:gd name="T19" fmla="*/ 2 h 62"/>
                <a:gd name="T20" fmla="*/ 10 w 49"/>
                <a:gd name="T21" fmla="*/ 7 h 62"/>
                <a:gd name="T22" fmla="*/ 21 w 49"/>
                <a:gd name="T23" fmla="*/ 15 h 62"/>
                <a:gd name="T24" fmla="*/ 32 w 49"/>
                <a:gd name="T25" fmla="*/ 26 h 62"/>
                <a:gd name="T26" fmla="*/ 38 w 49"/>
                <a:gd name="T27" fmla="*/ 40 h 62"/>
                <a:gd name="T28" fmla="*/ 43 w 49"/>
                <a:gd name="T29" fmla="*/ 52 h 62"/>
                <a:gd name="T30" fmla="*/ 47 w 49"/>
                <a:gd name="T31" fmla="*/ 59 h 62"/>
                <a:gd name="T32" fmla="*/ 49 w 49"/>
                <a:gd name="T3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62">
                  <a:moveTo>
                    <a:pt x="49" y="62"/>
                  </a:moveTo>
                  <a:cubicBezTo>
                    <a:pt x="49" y="62"/>
                    <a:pt x="48" y="61"/>
                    <a:pt x="47" y="59"/>
                  </a:cubicBezTo>
                  <a:cubicBezTo>
                    <a:pt x="46" y="58"/>
                    <a:pt x="44" y="55"/>
                    <a:pt x="42" y="52"/>
                  </a:cubicBezTo>
                  <a:cubicBezTo>
                    <a:pt x="41" y="49"/>
                    <a:pt x="39" y="45"/>
                    <a:pt x="37" y="40"/>
                  </a:cubicBezTo>
                  <a:cubicBezTo>
                    <a:pt x="35" y="36"/>
                    <a:pt x="34" y="31"/>
                    <a:pt x="31" y="26"/>
                  </a:cubicBezTo>
                  <a:cubicBezTo>
                    <a:pt x="28" y="22"/>
                    <a:pt x="24" y="18"/>
                    <a:pt x="20" y="15"/>
                  </a:cubicBezTo>
                  <a:cubicBezTo>
                    <a:pt x="16" y="12"/>
                    <a:pt x="13" y="10"/>
                    <a:pt x="10" y="8"/>
                  </a:cubicBezTo>
                  <a:cubicBezTo>
                    <a:pt x="7" y="6"/>
                    <a:pt x="5" y="4"/>
                    <a:pt x="3" y="2"/>
                  </a:cubicBezTo>
                  <a:cubicBezTo>
                    <a:pt x="1" y="1"/>
                    <a:pt x="0" y="1"/>
                    <a:pt x="1" y="0"/>
                  </a:cubicBezTo>
                  <a:cubicBezTo>
                    <a:pt x="1" y="0"/>
                    <a:pt x="2" y="1"/>
                    <a:pt x="3" y="2"/>
                  </a:cubicBezTo>
                  <a:cubicBezTo>
                    <a:pt x="5" y="3"/>
                    <a:pt x="7" y="5"/>
                    <a:pt x="10" y="7"/>
                  </a:cubicBezTo>
                  <a:cubicBezTo>
                    <a:pt x="13" y="9"/>
                    <a:pt x="17" y="12"/>
                    <a:pt x="21" y="15"/>
                  </a:cubicBezTo>
                  <a:cubicBezTo>
                    <a:pt x="24" y="17"/>
                    <a:pt x="29" y="21"/>
                    <a:pt x="32" y="26"/>
                  </a:cubicBezTo>
                  <a:cubicBezTo>
                    <a:pt x="35" y="30"/>
                    <a:pt x="36" y="36"/>
                    <a:pt x="38" y="40"/>
                  </a:cubicBezTo>
                  <a:cubicBezTo>
                    <a:pt x="40" y="44"/>
                    <a:pt x="41" y="48"/>
                    <a:pt x="43" y="52"/>
                  </a:cubicBezTo>
                  <a:cubicBezTo>
                    <a:pt x="45" y="55"/>
                    <a:pt x="46" y="57"/>
                    <a:pt x="47" y="59"/>
                  </a:cubicBezTo>
                  <a:cubicBezTo>
                    <a:pt x="48" y="61"/>
                    <a:pt x="49" y="62"/>
                    <a:pt x="49" y="62"/>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1" name="Freeform 296"/>
            <p:cNvSpPr/>
            <p:nvPr/>
          </p:nvSpPr>
          <p:spPr bwMode="auto">
            <a:xfrm>
              <a:off x="5461" y="3332"/>
              <a:ext cx="119" cy="47"/>
            </a:xfrm>
            <a:custGeom>
              <a:avLst/>
              <a:gdLst>
                <a:gd name="T0" fmla="*/ 53 w 53"/>
                <a:gd name="T1" fmla="*/ 0 h 21"/>
                <a:gd name="T2" fmla="*/ 51 w 53"/>
                <a:gd name="T3" fmla="*/ 2 h 21"/>
                <a:gd name="T4" fmla="*/ 47 w 53"/>
                <a:gd name="T5" fmla="*/ 7 h 21"/>
                <a:gd name="T6" fmla="*/ 28 w 53"/>
                <a:gd name="T7" fmla="*/ 19 h 21"/>
                <a:gd name="T8" fmla="*/ 7 w 53"/>
                <a:gd name="T9" fmla="*/ 15 h 21"/>
                <a:gd name="T10" fmla="*/ 2 w 53"/>
                <a:gd name="T11" fmla="*/ 10 h 21"/>
                <a:gd name="T12" fmla="*/ 1 w 53"/>
                <a:gd name="T13" fmla="*/ 8 h 21"/>
                <a:gd name="T14" fmla="*/ 7 w 53"/>
                <a:gd name="T15" fmla="*/ 14 h 21"/>
                <a:gd name="T16" fmla="*/ 28 w 53"/>
                <a:gd name="T17" fmla="*/ 18 h 21"/>
                <a:gd name="T18" fmla="*/ 46 w 53"/>
                <a:gd name="T19" fmla="*/ 7 h 21"/>
                <a:gd name="T20" fmla="*/ 53 w 5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21">
                  <a:moveTo>
                    <a:pt x="53" y="0"/>
                  </a:moveTo>
                  <a:cubicBezTo>
                    <a:pt x="53" y="0"/>
                    <a:pt x="52" y="1"/>
                    <a:pt x="51" y="2"/>
                  </a:cubicBezTo>
                  <a:cubicBezTo>
                    <a:pt x="50" y="4"/>
                    <a:pt x="49" y="5"/>
                    <a:pt x="47" y="7"/>
                  </a:cubicBezTo>
                  <a:cubicBezTo>
                    <a:pt x="43" y="12"/>
                    <a:pt x="37" y="17"/>
                    <a:pt x="28" y="19"/>
                  </a:cubicBezTo>
                  <a:cubicBezTo>
                    <a:pt x="19" y="21"/>
                    <a:pt x="11" y="18"/>
                    <a:pt x="7" y="15"/>
                  </a:cubicBezTo>
                  <a:cubicBezTo>
                    <a:pt x="4" y="13"/>
                    <a:pt x="3" y="12"/>
                    <a:pt x="2" y="10"/>
                  </a:cubicBezTo>
                  <a:cubicBezTo>
                    <a:pt x="1" y="9"/>
                    <a:pt x="0" y="8"/>
                    <a:pt x="1" y="8"/>
                  </a:cubicBezTo>
                  <a:cubicBezTo>
                    <a:pt x="1" y="8"/>
                    <a:pt x="2" y="11"/>
                    <a:pt x="7" y="14"/>
                  </a:cubicBezTo>
                  <a:cubicBezTo>
                    <a:pt x="12" y="17"/>
                    <a:pt x="20" y="20"/>
                    <a:pt x="28" y="18"/>
                  </a:cubicBezTo>
                  <a:cubicBezTo>
                    <a:pt x="36" y="16"/>
                    <a:pt x="43" y="11"/>
                    <a:pt x="46" y="7"/>
                  </a:cubicBezTo>
                  <a:cubicBezTo>
                    <a:pt x="50" y="3"/>
                    <a:pt x="52" y="0"/>
                    <a:pt x="53"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2" name="Freeform 297"/>
            <p:cNvSpPr/>
            <p:nvPr/>
          </p:nvSpPr>
          <p:spPr bwMode="auto">
            <a:xfrm>
              <a:off x="5477" y="3125"/>
              <a:ext cx="108" cy="9"/>
            </a:xfrm>
            <a:custGeom>
              <a:avLst/>
              <a:gdLst>
                <a:gd name="T0" fmla="*/ 48 w 48"/>
                <a:gd name="T1" fmla="*/ 4 h 4"/>
                <a:gd name="T2" fmla="*/ 41 w 48"/>
                <a:gd name="T3" fmla="*/ 3 h 4"/>
                <a:gd name="T4" fmla="*/ 24 w 48"/>
                <a:gd name="T5" fmla="*/ 1 h 4"/>
                <a:gd name="T6" fmla="*/ 7 w 48"/>
                <a:gd name="T7" fmla="*/ 2 h 4"/>
                <a:gd name="T8" fmla="*/ 0 w 48"/>
                <a:gd name="T9" fmla="*/ 3 h 4"/>
                <a:gd name="T10" fmla="*/ 1 w 48"/>
                <a:gd name="T11" fmla="*/ 2 h 4"/>
                <a:gd name="T12" fmla="*/ 7 w 48"/>
                <a:gd name="T13" fmla="*/ 1 h 4"/>
                <a:gd name="T14" fmla="*/ 24 w 48"/>
                <a:gd name="T15" fmla="*/ 0 h 4"/>
                <a:gd name="T16" fmla="*/ 41 w 48"/>
                <a:gd name="T17" fmla="*/ 2 h 4"/>
                <a:gd name="T18" fmla="*/ 46 w 48"/>
                <a:gd name="T19" fmla="*/ 3 h 4"/>
                <a:gd name="T20" fmla="*/ 48 w 48"/>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
                  <a:moveTo>
                    <a:pt x="48" y="4"/>
                  </a:moveTo>
                  <a:cubicBezTo>
                    <a:pt x="48" y="4"/>
                    <a:pt x="45" y="3"/>
                    <a:pt x="41" y="3"/>
                  </a:cubicBezTo>
                  <a:cubicBezTo>
                    <a:pt x="36" y="2"/>
                    <a:pt x="30" y="1"/>
                    <a:pt x="24" y="1"/>
                  </a:cubicBezTo>
                  <a:cubicBezTo>
                    <a:pt x="17" y="1"/>
                    <a:pt x="11" y="1"/>
                    <a:pt x="7" y="2"/>
                  </a:cubicBezTo>
                  <a:cubicBezTo>
                    <a:pt x="2" y="2"/>
                    <a:pt x="0" y="3"/>
                    <a:pt x="0" y="3"/>
                  </a:cubicBezTo>
                  <a:cubicBezTo>
                    <a:pt x="0" y="3"/>
                    <a:pt x="0" y="2"/>
                    <a:pt x="1" y="2"/>
                  </a:cubicBezTo>
                  <a:cubicBezTo>
                    <a:pt x="3" y="2"/>
                    <a:pt x="4" y="1"/>
                    <a:pt x="7" y="1"/>
                  </a:cubicBezTo>
                  <a:cubicBezTo>
                    <a:pt x="11" y="0"/>
                    <a:pt x="17" y="0"/>
                    <a:pt x="24" y="0"/>
                  </a:cubicBezTo>
                  <a:cubicBezTo>
                    <a:pt x="30" y="0"/>
                    <a:pt x="36" y="1"/>
                    <a:pt x="41" y="2"/>
                  </a:cubicBezTo>
                  <a:cubicBezTo>
                    <a:pt x="43" y="2"/>
                    <a:pt x="45" y="3"/>
                    <a:pt x="46" y="3"/>
                  </a:cubicBezTo>
                  <a:cubicBezTo>
                    <a:pt x="47" y="3"/>
                    <a:pt x="48" y="4"/>
                    <a:pt x="48" y="4"/>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3" name="Freeform 298"/>
            <p:cNvSpPr/>
            <p:nvPr/>
          </p:nvSpPr>
          <p:spPr bwMode="auto">
            <a:xfrm>
              <a:off x="5466" y="3084"/>
              <a:ext cx="99" cy="41"/>
            </a:xfrm>
            <a:custGeom>
              <a:avLst/>
              <a:gdLst>
                <a:gd name="T0" fmla="*/ 44 w 44"/>
                <a:gd name="T1" fmla="*/ 0 h 18"/>
                <a:gd name="T2" fmla="*/ 37 w 44"/>
                <a:gd name="T3" fmla="*/ 2 h 18"/>
                <a:gd name="T4" fmla="*/ 21 w 44"/>
                <a:gd name="T5" fmla="*/ 8 h 18"/>
                <a:gd name="T6" fmla="*/ 6 w 44"/>
                <a:gd name="T7" fmla="*/ 15 h 18"/>
                <a:gd name="T8" fmla="*/ 0 w 44"/>
                <a:gd name="T9" fmla="*/ 18 h 18"/>
                <a:gd name="T10" fmla="*/ 1 w 44"/>
                <a:gd name="T11" fmla="*/ 17 h 18"/>
                <a:gd name="T12" fmla="*/ 6 w 44"/>
                <a:gd name="T13" fmla="*/ 14 h 18"/>
                <a:gd name="T14" fmla="*/ 21 w 44"/>
                <a:gd name="T15" fmla="*/ 7 h 18"/>
                <a:gd name="T16" fmla="*/ 37 w 44"/>
                <a:gd name="T17" fmla="*/ 2 h 18"/>
                <a:gd name="T18" fmla="*/ 42 w 44"/>
                <a:gd name="T19" fmla="*/ 1 h 18"/>
                <a:gd name="T20" fmla="*/ 44 w 44"/>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18">
                  <a:moveTo>
                    <a:pt x="44" y="0"/>
                  </a:moveTo>
                  <a:cubicBezTo>
                    <a:pt x="44" y="1"/>
                    <a:pt x="41" y="1"/>
                    <a:pt x="37" y="2"/>
                  </a:cubicBezTo>
                  <a:cubicBezTo>
                    <a:pt x="33" y="3"/>
                    <a:pt x="27" y="5"/>
                    <a:pt x="21" y="8"/>
                  </a:cubicBezTo>
                  <a:cubicBezTo>
                    <a:pt x="15" y="10"/>
                    <a:pt x="10" y="13"/>
                    <a:pt x="6" y="15"/>
                  </a:cubicBezTo>
                  <a:cubicBezTo>
                    <a:pt x="2" y="17"/>
                    <a:pt x="0" y="18"/>
                    <a:pt x="0" y="18"/>
                  </a:cubicBezTo>
                  <a:cubicBezTo>
                    <a:pt x="0" y="18"/>
                    <a:pt x="0" y="18"/>
                    <a:pt x="1" y="17"/>
                  </a:cubicBezTo>
                  <a:cubicBezTo>
                    <a:pt x="2" y="16"/>
                    <a:pt x="4" y="15"/>
                    <a:pt x="6" y="14"/>
                  </a:cubicBezTo>
                  <a:cubicBezTo>
                    <a:pt x="9" y="12"/>
                    <a:pt x="15" y="9"/>
                    <a:pt x="21" y="7"/>
                  </a:cubicBezTo>
                  <a:cubicBezTo>
                    <a:pt x="27" y="4"/>
                    <a:pt x="33" y="2"/>
                    <a:pt x="37" y="2"/>
                  </a:cubicBezTo>
                  <a:cubicBezTo>
                    <a:pt x="39" y="1"/>
                    <a:pt x="41" y="1"/>
                    <a:pt x="42" y="1"/>
                  </a:cubicBezTo>
                  <a:cubicBezTo>
                    <a:pt x="43" y="0"/>
                    <a:pt x="44" y="0"/>
                    <a:pt x="44"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4" name="Freeform 299"/>
            <p:cNvSpPr/>
            <p:nvPr/>
          </p:nvSpPr>
          <p:spPr bwMode="auto">
            <a:xfrm>
              <a:off x="5468" y="2871"/>
              <a:ext cx="61" cy="254"/>
            </a:xfrm>
            <a:custGeom>
              <a:avLst/>
              <a:gdLst>
                <a:gd name="T0" fmla="*/ 27 w 27"/>
                <a:gd name="T1" fmla="*/ 0 h 113"/>
                <a:gd name="T2" fmla="*/ 27 w 27"/>
                <a:gd name="T3" fmla="*/ 2 h 113"/>
                <a:gd name="T4" fmla="*/ 25 w 27"/>
                <a:gd name="T5" fmla="*/ 5 h 113"/>
                <a:gd name="T6" fmla="*/ 20 w 27"/>
                <a:gd name="T7" fmla="*/ 16 h 113"/>
                <a:gd name="T8" fmla="*/ 14 w 27"/>
                <a:gd name="T9" fmla="*/ 33 h 113"/>
                <a:gd name="T10" fmla="*/ 8 w 27"/>
                <a:gd name="T11" fmla="*/ 55 h 113"/>
                <a:gd name="T12" fmla="*/ 3 w 27"/>
                <a:gd name="T13" fmla="*/ 77 h 113"/>
                <a:gd name="T14" fmla="*/ 1 w 27"/>
                <a:gd name="T15" fmla="*/ 96 h 113"/>
                <a:gd name="T16" fmla="*/ 0 w 27"/>
                <a:gd name="T17" fmla="*/ 108 h 113"/>
                <a:gd name="T18" fmla="*/ 0 w 27"/>
                <a:gd name="T19" fmla="*/ 111 h 113"/>
                <a:gd name="T20" fmla="*/ 0 w 27"/>
                <a:gd name="T21" fmla="*/ 113 h 113"/>
                <a:gd name="T22" fmla="*/ 0 w 27"/>
                <a:gd name="T23" fmla="*/ 111 h 113"/>
                <a:gd name="T24" fmla="*/ 0 w 27"/>
                <a:gd name="T25" fmla="*/ 108 h 113"/>
                <a:gd name="T26" fmla="*/ 0 w 27"/>
                <a:gd name="T27" fmla="*/ 96 h 113"/>
                <a:gd name="T28" fmla="*/ 2 w 27"/>
                <a:gd name="T29" fmla="*/ 77 h 113"/>
                <a:gd name="T30" fmla="*/ 7 w 27"/>
                <a:gd name="T31" fmla="*/ 55 h 113"/>
                <a:gd name="T32" fmla="*/ 13 w 27"/>
                <a:gd name="T33" fmla="*/ 33 h 113"/>
                <a:gd name="T34" fmla="*/ 20 w 27"/>
                <a:gd name="T35" fmla="*/ 16 h 113"/>
                <a:gd name="T36" fmla="*/ 25 w 27"/>
                <a:gd name="T37" fmla="*/ 4 h 113"/>
                <a:gd name="T38" fmla="*/ 27 w 27"/>
                <a:gd name="T39" fmla="*/ 1 h 113"/>
                <a:gd name="T40" fmla="*/ 27 w 27"/>
                <a:gd name="T4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113">
                  <a:moveTo>
                    <a:pt x="27" y="0"/>
                  </a:moveTo>
                  <a:cubicBezTo>
                    <a:pt x="27" y="0"/>
                    <a:pt x="27" y="1"/>
                    <a:pt x="27" y="2"/>
                  </a:cubicBezTo>
                  <a:cubicBezTo>
                    <a:pt x="26" y="2"/>
                    <a:pt x="26" y="3"/>
                    <a:pt x="25" y="5"/>
                  </a:cubicBezTo>
                  <a:cubicBezTo>
                    <a:pt x="24" y="7"/>
                    <a:pt x="22" y="11"/>
                    <a:pt x="20" y="16"/>
                  </a:cubicBezTo>
                  <a:cubicBezTo>
                    <a:pt x="18" y="21"/>
                    <a:pt x="16" y="27"/>
                    <a:pt x="14" y="33"/>
                  </a:cubicBezTo>
                  <a:cubicBezTo>
                    <a:pt x="12" y="40"/>
                    <a:pt x="10" y="47"/>
                    <a:pt x="8" y="55"/>
                  </a:cubicBezTo>
                  <a:cubicBezTo>
                    <a:pt x="6" y="63"/>
                    <a:pt x="4" y="70"/>
                    <a:pt x="3" y="77"/>
                  </a:cubicBezTo>
                  <a:cubicBezTo>
                    <a:pt x="2" y="84"/>
                    <a:pt x="2" y="90"/>
                    <a:pt x="1" y="96"/>
                  </a:cubicBezTo>
                  <a:cubicBezTo>
                    <a:pt x="1" y="101"/>
                    <a:pt x="0" y="105"/>
                    <a:pt x="0" y="108"/>
                  </a:cubicBezTo>
                  <a:cubicBezTo>
                    <a:pt x="0" y="109"/>
                    <a:pt x="0" y="111"/>
                    <a:pt x="0" y="111"/>
                  </a:cubicBezTo>
                  <a:cubicBezTo>
                    <a:pt x="0" y="112"/>
                    <a:pt x="0" y="113"/>
                    <a:pt x="0" y="113"/>
                  </a:cubicBezTo>
                  <a:cubicBezTo>
                    <a:pt x="0" y="113"/>
                    <a:pt x="0" y="112"/>
                    <a:pt x="0" y="111"/>
                  </a:cubicBezTo>
                  <a:cubicBezTo>
                    <a:pt x="0" y="111"/>
                    <a:pt x="0" y="109"/>
                    <a:pt x="0" y="108"/>
                  </a:cubicBezTo>
                  <a:cubicBezTo>
                    <a:pt x="0" y="105"/>
                    <a:pt x="0" y="101"/>
                    <a:pt x="0" y="96"/>
                  </a:cubicBezTo>
                  <a:cubicBezTo>
                    <a:pt x="1" y="90"/>
                    <a:pt x="1" y="84"/>
                    <a:pt x="2" y="77"/>
                  </a:cubicBezTo>
                  <a:cubicBezTo>
                    <a:pt x="3" y="70"/>
                    <a:pt x="5" y="63"/>
                    <a:pt x="7" y="55"/>
                  </a:cubicBezTo>
                  <a:cubicBezTo>
                    <a:pt x="9" y="47"/>
                    <a:pt x="11" y="40"/>
                    <a:pt x="13" y="33"/>
                  </a:cubicBezTo>
                  <a:cubicBezTo>
                    <a:pt x="15" y="27"/>
                    <a:pt x="18" y="21"/>
                    <a:pt x="20" y="16"/>
                  </a:cubicBezTo>
                  <a:cubicBezTo>
                    <a:pt x="22" y="11"/>
                    <a:pt x="24" y="7"/>
                    <a:pt x="25" y="4"/>
                  </a:cubicBezTo>
                  <a:cubicBezTo>
                    <a:pt x="26" y="3"/>
                    <a:pt x="26" y="2"/>
                    <a:pt x="27" y="1"/>
                  </a:cubicBezTo>
                  <a:cubicBezTo>
                    <a:pt x="27" y="1"/>
                    <a:pt x="27" y="0"/>
                    <a:pt x="27"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5" name="Freeform 300"/>
            <p:cNvSpPr/>
            <p:nvPr/>
          </p:nvSpPr>
          <p:spPr bwMode="auto">
            <a:xfrm>
              <a:off x="5326" y="2988"/>
              <a:ext cx="245" cy="398"/>
            </a:xfrm>
            <a:custGeom>
              <a:avLst/>
              <a:gdLst>
                <a:gd name="T0" fmla="*/ 105 w 109"/>
                <a:gd name="T1" fmla="*/ 130 h 177"/>
                <a:gd name="T2" fmla="*/ 89 w 109"/>
                <a:gd name="T3" fmla="*/ 99 h 177"/>
                <a:gd name="T4" fmla="*/ 60 w 109"/>
                <a:gd name="T5" fmla="*/ 58 h 177"/>
                <a:gd name="T6" fmla="*/ 54 w 109"/>
                <a:gd name="T7" fmla="*/ 33 h 177"/>
                <a:gd name="T8" fmla="*/ 58 w 109"/>
                <a:gd name="T9" fmla="*/ 2 h 177"/>
                <a:gd name="T10" fmla="*/ 34 w 109"/>
                <a:gd name="T11" fmla="*/ 29 h 177"/>
                <a:gd name="T12" fmla="*/ 30 w 109"/>
                <a:gd name="T13" fmla="*/ 66 h 177"/>
                <a:gd name="T14" fmla="*/ 1 w 109"/>
                <a:gd name="T15" fmla="*/ 79 h 177"/>
                <a:gd name="T16" fmla="*/ 8 w 109"/>
                <a:gd name="T17" fmla="*/ 94 h 177"/>
                <a:gd name="T18" fmla="*/ 5 w 109"/>
                <a:gd name="T19" fmla="*/ 107 h 177"/>
                <a:gd name="T20" fmla="*/ 16 w 109"/>
                <a:gd name="T21" fmla="*/ 111 h 177"/>
                <a:gd name="T22" fmla="*/ 16 w 109"/>
                <a:gd name="T23" fmla="*/ 121 h 177"/>
                <a:gd name="T24" fmla="*/ 29 w 109"/>
                <a:gd name="T25" fmla="*/ 130 h 177"/>
                <a:gd name="T26" fmla="*/ 30 w 109"/>
                <a:gd name="T27" fmla="*/ 141 h 177"/>
                <a:gd name="T28" fmla="*/ 39 w 109"/>
                <a:gd name="T29" fmla="*/ 146 h 177"/>
                <a:gd name="T30" fmla="*/ 56 w 109"/>
                <a:gd name="T31" fmla="*/ 143 h 177"/>
                <a:gd name="T32" fmla="*/ 67 w 109"/>
                <a:gd name="T33" fmla="*/ 153 h 177"/>
                <a:gd name="T34" fmla="*/ 66 w 109"/>
                <a:gd name="T35" fmla="*/ 159 h 177"/>
                <a:gd name="T36" fmla="*/ 87 w 109"/>
                <a:gd name="T37" fmla="*/ 171 h 177"/>
                <a:gd name="T38" fmla="*/ 105 w 109"/>
                <a:gd name="T39" fmla="*/ 13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77">
                  <a:moveTo>
                    <a:pt x="105" y="130"/>
                  </a:moveTo>
                  <a:cubicBezTo>
                    <a:pt x="105" y="129"/>
                    <a:pt x="101" y="111"/>
                    <a:pt x="89" y="99"/>
                  </a:cubicBezTo>
                  <a:cubicBezTo>
                    <a:pt x="77" y="88"/>
                    <a:pt x="60" y="58"/>
                    <a:pt x="60" y="58"/>
                  </a:cubicBezTo>
                  <a:cubicBezTo>
                    <a:pt x="60" y="58"/>
                    <a:pt x="53" y="45"/>
                    <a:pt x="54" y="33"/>
                  </a:cubicBezTo>
                  <a:cubicBezTo>
                    <a:pt x="54" y="21"/>
                    <a:pt x="64" y="5"/>
                    <a:pt x="58" y="2"/>
                  </a:cubicBezTo>
                  <a:cubicBezTo>
                    <a:pt x="52" y="0"/>
                    <a:pt x="38" y="2"/>
                    <a:pt x="34" y="29"/>
                  </a:cubicBezTo>
                  <a:cubicBezTo>
                    <a:pt x="29" y="55"/>
                    <a:pt x="30" y="66"/>
                    <a:pt x="30" y="66"/>
                  </a:cubicBezTo>
                  <a:cubicBezTo>
                    <a:pt x="30" y="66"/>
                    <a:pt x="0" y="67"/>
                    <a:pt x="1" y="79"/>
                  </a:cubicBezTo>
                  <a:cubicBezTo>
                    <a:pt x="1" y="90"/>
                    <a:pt x="8" y="94"/>
                    <a:pt x="8" y="94"/>
                  </a:cubicBezTo>
                  <a:cubicBezTo>
                    <a:pt x="8" y="94"/>
                    <a:pt x="1" y="102"/>
                    <a:pt x="5" y="107"/>
                  </a:cubicBezTo>
                  <a:cubicBezTo>
                    <a:pt x="8" y="111"/>
                    <a:pt x="16" y="111"/>
                    <a:pt x="16" y="111"/>
                  </a:cubicBezTo>
                  <a:cubicBezTo>
                    <a:pt x="16" y="111"/>
                    <a:pt x="11" y="113"/>
                    <a:pt x="16" y="121"/>
                  </a:cubicBezTo>
                  <a:cubicBezTo>
                    <a:pt x="21" y="129"/>
                    <a:pt x="29" y="130"/>
                    <a:pt x="29" y="130"/>
                  </a:cubicBezTo>
                  <a:cubicBezTo>
                    <a:pt x="29" y="130"/>
                    <a:pt x="27" y="135"/>
                    <a:pt x="30" y="141"/>
                  </a:cubicBezTo>
                  <a:cubicBezTo>
                    <a:pt x="34" y="146"/>
                    <a:pt x="36" y="147"/>
                    <a:pt x="39" y="146"/>
                  </a:cubicBezTo>
                  <a:cubicBezTo>
                    <a:pt x="41" y="146"/>
                    <a:pt x="56" y="143"/>
                    <a:pt x="56" y="143"/>
                  </a:cubicBezTo>
                  <a:cubicBezTo>
                    <a:pt x="56" y="143"/>
                    <a:pt x="58" y="150"/>
                    <a:pt x="67" y="153"/>
                  </a:cubicBezTo>
                  <a:cubicBezTo>
                    <a:pt x="66" y="159"/>
                    <a:pt x="66" y="159"/>
                    <a:pt x="66" y="159"/>
                  </a:cubicBezTo>
                  <a:cubicBezTo>
                    <a:pt x="66" y="159"/>
                    <a:pt x="66" y="177"/>
                    <a:pt x="87" y="171"/>
                  </a:cubicBezTo>
                  <a:cubicBezTo>
                    <a:pt x="108" y="166"/>
                    <a:pt x="109" y="148"/>
                    <a:pt x="105" y="130"/>
                  </a:cubicBezTo>
                  <a:close/>
                </a:path>
              </a:pathLst>
            </a:custGeom>
            <a:solidFill>
              <a:srgbClr val="F8AD9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6" name="Freeform 301"/>
            <p:cNvSpPr/>
            <p:nvPr/>
          </p:nvSpPr>
          <p:spPr bwMode="auto">
            <a:xfrm>
              <a:off x="5326" y="3109"/>
              <a:ext cx="128" cy="67"/>
            </a:xfrm>
            <a:custGeom>
              <a:avLst/>
              <a:gdLst>
                <a:gd name="T0" fmla="*/ 57 w 57"/>
                <a:gd name="T1" fmla="*/ 2 h 30"/>
                <a:gd name="T2" fmla="*/ 54 w 57"/>
                <a:gd name="T3" fmla="*/ 1 h 30"/>
                <a:gd name="T4" fmla="*/ 47 w 57"/>
                <a:gd name="T5" fmla="*/ 2 h 30"/>
                <a:gd name="T6" fmla="*/ 37 w 57"/>
                <a:gd name="T7" fmla="*/ 7 h 30"/>
                <a:gd name="T8" fmla="*/ 32 w 57"/>
                <a:gd name="T9" fmla="*/ 11 h 30"/>
                <a:gd name="T10" fmla="*/ 25 w 57"/>
                <a:gd name="T11" fmla="*/ 13 h 30"/>
                <a:gd name="T12" fmla="*/ 12 w 57"/>
                <a:gd name="T13" fmla="*/ 16 h 30"/>
                <a:gd name="T14" fmla="*/ 6 w 57"/>
                <a:gd name="T15" fmla="*/ 18 h 30"/>
                <a:gd name="T16" fmla="*/ 3 w 57"/>
                <a:gd name="T17" fmla="*/ 21 h 30"/>
                <a:gd name="T18" fmla="*/ 1 w 57"/>
                <a:gd name="T19" fmla="*/ 28 h 30"/>
                <a:gd name="T20" fmla="*/ 2 w 57"/>
                <a:gd name="T21" fmla="*/ 30 h 30"/>
                <a:gd name="T22" fmla="*/ 1 w 57"/>
                <a:gd name="T23" fmla="*/ 30 h 30"/>
                <a:gd name="T24" fmla="*/ 1 w 57"/>
                <a:gd name="T25" fmla="*/ 28 h 30"/>
                <a:gd name="T26" fmla="*/ 2 w 57"/>
                <a:gd name="T27" fmla="*/ 20 h 30"/>
                <a:gd name="T28" fmla="*/ 6 w 57"/>
                <a:gd name="T29" fmla="*/ 17 h 30"/>
                <a:gd name="T30" fmla="*/ 12 w 57"/>
                <a:gd name="T31" fmla="*/ 15 h 30"/>
                <a:gd name="T32" fmla="*/ 25 w 57"/>
                <a:gd name="T33" fmla="*/ 12 h 30"/>
                <a:gd name="T34" fmla="*/ 37 w 57"/>
                <a:gd name="T35" fmla="*/ 7 h 30"/>
                <a:gd name="T36" fmla="*/ 47 w 57"/>
                <a:gd name="T37" fmla="*/ 1 h 30"/>
                <a:gd name="T38" fmla="*/ 54 w 57"/>
                <a:gd name="T39" fmla="*/ 1 h 30"/>
                <a:gd name="T40" fmla="*/ 56 w 57"/>
                <a:gd name="T41" fmla="*/ 1 h 30"/>
                <a:gd name="T42" fmla="*/ 57 w 57"/>
                <a:gd name="T4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30">
                  <a:moveTo>
                    <a:pt x="57" y="2"/>
                  </a:moveTo>
                  <a:cubicBezTo>
                    <a:pt x="57" y="2"/>
                    <a:pt x="56" y="1"/>
                    <a:pt x="54" y="1"/>
                  </a:cubicBezTo>
                  <a:cubicBezTo>
                    <a:pt x="52" y="1"/>
                    <a:pt x="50" y="1"/>
                    <a:pt x="47" y="2"/>
                  </a:cubicBezTo>
                  <a:cubicBezTo>
                    <a:pt x="44" y="3"/>
                    <a:pt x="41" y="5"/>
                    <a:pt x="37" y="7"/>
                  </a:cubicBezTo>
                  <a:cubicBezTo>
                    <a:pt x="36" y="9"/>
                    <a:pt x="34" y="10"/>
                    <a:pt x="32" y="11"/>
                  </a:cubicBezTo>
                  <a:cubicBezTo>
                    <a:pt x="30" y="12"/>
                    <a:pt x="27" y="13"/>
                    <a:pt x="25" y="13"/>
                  </a:cubicBezTo>
                  <a:cubicBezTo>
                    <a:pt x="20" y="14"/>
                    <a:pt x="16" y="15"/>
                    <a:pt x="12" y="16"/>
                  </a:cubicBezTo>
                  <a:cubicBezTo>
                    <a:pt x="10" y="16"/>
                    <a:pt x="8" y="17"/>
                    <a:pt x="6" y="18"/>
                  </a:cubicBezTo>
                  <a:cubicBezTo>
                    <a:pt x="5" y="18"/>
                    <a:pt x="4" y="19"/>
                    <a:pt x="3" y="21"/>
                  </a:cubicBezTo>
                  <a:cubicBezTo>
                    <a:pt x="1" y="23"/>
                    <a:pt x="1" y="26"/>
                    <a:pt x="1" y="28"/>
                  </a:cubicBezTo>
                  <a:cubicBezTo>
                    <a:pt x="1" y="29"/>
                    <a:pt x="2" y="30"/>
                    <a:pt x="2" y="30"/>
                  </a:cubicBezTo>
                  <a:cubicBezTo>
                    <a:pt x="2" y="30"/>
                    <a:pt x="1" y="30"/>
                    <a:pt x="1" y="30"/>
                  </a:cubicBezTo>
                  <a:cubicBezTo>
                    <a:pt x="1" y="29"/>
                    <a:pt x="1" y="29"/>
                    <a:pt x="1" y="28"/>
                  </a:cubicBezTo>
                  <a:cubicBezTo>
                    <a:pt x="0" y="26"/>
                    <a:pt x="0" y="23"/>
                    <a:pt x="2" y="20"/>
                  </a:cubicBezTo>
                  <a:cubicBezTo>
                    <a:pt x="3" y="19"/>
                    <a:pt x="4" y="18"/>
                    <a:pt x="6" y="17"/>
                  </a:cubicBezTo>
                  <a:cubicBezTo>
                    <a:pt x="8" y="16"/>
                    <a:pt x="10" y="15"/>
                    <a:pt x="12" y="15"/>
                  </a:cubicBezTo>
                  <a:cubicBezTo>
                    <a:pt x="16" y="14"/>
                    <a:pt x="20" y="13"/>
                    <a:pt x="25" y="12"/>
                  </a:cubicBezTo>
                  <a:cubicBezTo>
                    <a:pt x="29" y="11"/>
                    <a:pt x="33" y="9"/>
                    <a:pt x="37" y="7"/>
                  </a:cubicBezTo>
                  <a:cubicBezTo>
                    <a:pt x="40" y="4"/>
                    <a:pt x="44" y="2"/>
                    <a:pt x="47" y="1"/>
                  </a:cubicBezTo>
                  <a:cubicBezTo>
                    <a:pt x="50" y="0"/>
                    <a:pt x="52" y="0"/>
                    <a:pt x="54" y="1"/>
                  </a:cubicBezTo>
                  <a:cubicBezTo>
                    <a:pt x="55" y="1"/>
                    <a:pt x="56" y="1"/>
                    <a:pt x="56" y="1"/>
                  </a:cubicBezTo>
                  <a:cubicBezTo>
                    <a:pt x="56" y="1"/>
                    <a:pt x="57" y="2"/>
                    <a:pt x="57" y="2"/>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7" name="Freeform 302"/>
            <p:cNvSpPr/>
            <p:nvPr/>
          </p:nvSpPr>
          <p:spPr bwMode="auto">
            <a:xfrm>
              <a:off x="5344" y="3154"/>
              <a:ext cx="108" cy="45"/>
            </a:xfrm>
            <a:custGeom>
              <a:avLst/>
              <a:gdLst>
                <a:gd name="T0" fmla="*/ 48 w 48"/>
                <a:gd name="T1" fmla="*/ 0 h 20"/>
                <a:gd name="T2" fmla="*/ 41 w 48"/>
                <a:gd name="T3" fmla="*/ 3 h 20"/>
                <a:gd name="T4" fmla="*/ 24 w 48"/>
                <a:gd name="T5" fmla="*/ 10 h 20"/>
                <a:gd name="T6" fmla="*/ 7 w 48"/>
                <a:gd name="T7" fmla="*/ 17 h 20"/>
                <a:gd name="T8" fmla="*/ 2 w 48"/>
                <a:gd name="T9" fmla="*/ 19 h 20"/>
                <a:gd name="T10" fmla="*/ 0 w 48"/>
                <a:gd name="T11" fmla="*/ 20 h 20"/>
                <a:gd name="T12" fmla="*/ 7 w 48"/>
                <a:gd name="T13" fmla="*/ 16 h 20"/>
                <a:gd name="T14" fmla="*/ 24 w 48"/>
                <a:gd name="T15" fmla="*/ 9 h 20"/>
                <a:gd name="T16" fmla="*/ 41 w 48"/>
                <a:gd name="T17" fmla="*/ 2 h 20"/>
                <a:gd name="T18" fmla="*/ 48 w 48"/>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0">
                  <a:moveTo>
                    <a:pt x="48" y="0"/>
                  </a:moveTo>
                  <a:cubicBezTo>
                    <a:pt x="48" y="0"/>
                    <a:pt x="45" y="1"/>
                    <a:pt x="41" y="3"/>
                  </a:cubicBezTo>
                  <a:cubicBezTo>
                    <a:pt x="36" y="5"/>
                    <a:pt x="30" y="7"/>
                    <a:pt x="24" y="10"/>
                  </a:cubicBezTo>
                  <a:cubicBezTo>
                    <a:pt x="17" y="12"/>
                    <a:pt x="11" y="15"/>
                    <a:pt x="7" y="17"/>
                  </a:cubicBezTo>
                  <a:cubicBezTo>
                    <a:pt x="5" y="17"/>
                    <a:pt x="3" y="18"/>
                    <a:pt x="2" y="19"/>
                  </a:cubicBezTo>
                  <a:cubicBezTo>
                    <a:pt x="1" y="19"/>
                    <a:pt x="0" y="20"/>
                    <a:pt x="0" y="20"/>
                  </a:cubicBezTo>
                  <a:cubicBezTo>
                    <a:pt x="0" y="19"/>
                    <a:pt x="3" y="18"/>
                    <a:pt x="7" y="16"/>
                  </a:cubicBezTo>
                  <a:cubicBezTo>
                    <a:pt x="11" y="14"/>
                    <a:pt x="17" y="11"/>
                    <a:pt x="24" y="9"/>
                  </a:cubicBezTo>
                  <a:cubicBezTo>
                    <a:pt x="30" y="6"/>
                    <a:pt x="36" y="4"/>
                    <a:pt x="41" y="2"/>
                  </a:cubicBezTo>
                  <a:cubicBezTo>
                    <a:pt x="45" y="0"/>
                    <a:pt x="48" y="0"/>
                    <a:pt x="48"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8" name="Freeform 303"/>
            <p:cNvSpPr/>
            <p:nvPr/>
          </p:nvSpPr>
          <p:spPr bwMode="auto">
            <a:xfrm>
              <a:off x="5389" y="3246"/>
              <a:ext cx="124" cy="34"/>
            </a:xfrm>
            <a:custGeom>
              <a:avLst/>
              <a:gdLst>
                <a:gd name="T0" fmla="*/ 55 w 55"/>
                <a:gd name="T1" fmla="*/ 0 h 15"/>
                <a:gd name="T2" fmla="*/ 54 w 55"/>
                <a:gd name="T3" fmla="*/ 2 h 15"/>
                <a:gd name="T4" fmla="*/ 49 w 55"/>
                <a:gd name="T5" fmla="*/ 6 h 15"/>
                <a:gd name="T6" fmla="*/ 40 w 55"/>
                <a:gd name="T7" fmla="*/ 9 h 15"/>
                <a:gd name="T8" fmla="*/ 29 w 55"/>
                <a:gd name="T9" fmla="*/ 10 h 15"/>
                <a:gd name="T10" fmla="*/ 9 w 55"/>
                <a:gd name="T11" fmla="*/ 12 h 15"/>
                <a:gd name="T12" fmla="*/ 0 w 55"/>
                <a:gd name="T13" fmla="*/ 15 h 15"/>
                <a:gd name="T14" fmla="*/ 2 w 55"/>
                <a:gd name="T15" fmla="*/ 14 h 15"/>
                <a:gd name="T16" fmla="*/ 8 w 55"/>
                <a:gd name="T17" fmla="*/ 12 h 15"/>
                <a:gd name="T18" fmla="*/ 29 w 55"/>
                <a:gd name="T19" fmla="*/ 9 h 15"/>
                <a:gd name="T20" fmla="*/ 40 w 55"/>
                <a:gd name="T21" fmla="*/ 8 h 15"/>
                <a:gd name="T22" fmla="*/ 49 w 55"/>
                <a:gd name="T23" fmla="*/ 5 h 15"/>
                <a:gd name="T24" fmla="*/ 55 w 55"/>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5">
                  <a:moveTo>
                    <a:pt x="55" y="0"/>
                  </a:moveTo>
                  <a:cubicBezTo>
                    <a:pt x="55" y="0"/>
                    <a:pt x="55" y="1"/>
                    <a:pt x="54" y="2"/>
                  </a:cubicBezTo>
                  <a:cubicBezTo>
                    <a:pt x="53" y="3"/>
                    <a:pt x="51" y="5"/>
                    <a:pt x="49" y="6"/>
                  </a:cubicBezTo>
                  <a:cubicBezTo>
                    <a:pt x="47" y="7"/>
                    <a:pt x="44" y="9"/>
                    <a:pt x="40" y="9"/>
                  </a:cubicBezTo>
                  <a:cubicBezTo>
                    <a:pt x="37" y="10"/>
                    <a:pt x="33" y="10"/>
                    <a:pt x="29" y="10"/>
                  </a:cubicBezTo>
                  <a:cubicBezTo>
                    <a:pt x="21" y="10"/>
                    <a:pt x="14" y="11"/>
                    <a:pt x="9" y="12"/>
                  </a:cubicBezTo>
                  <a:cubicBezTo>
                    <a:pt x="4" y="14"/>
                    <a:pt x="1" y="15"/>
                    <a:pt x="0" y="15"/>
                  </a:cubicBezTo>
                  <a:cubicBezTo>
                    <a:pt x="0" y="15"/>
                    <a:pt x="1" y="15"/>
                    <a:pt x="2" y="14"/>
                  </a:cubicBezTo>
                  <a:cubicBezTo>
                    <a:pt x="4" y="13"/>
                    <a:pt x="6" y="13"/>
                    <a:pt x="8" y="12"/>
                  </a:cubicBezTo>
                  <a:cubicBezTo>
                    <a:pt x="13" y="10"/>
                    <a:pt x="21" y="9"/>
                    <a:pt x="29" y="9"/>
                  </a:cubicBezTo>
                  <a:cubicBezTo>
                    <a:pt x="33" y="8"/>
                    <a:pt x="37" y="8"/>
                    <a:pt x="40" y="8"/>
                  </a:cubicBezTo>
                  <a:cubicBezTo>
                    <a:pt x="43" y="8"/>
                    <a:pt x="46" y="7"/>
                    <a:pt x="49" y="5"/>
                  </a:cubicBezTo>
                  <a:cubicBezTo>
                    <a:pt x="53" y="3"/>
                    <a:pt x="55" y="0"/>
                    <a:pt x="55"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299" name="Freeform 304"/>
            <p:cNvSpPr/>
            <p:nvPr/>
          </p:nvSpPr>
          <p:spPr bwMode="auto">
            <a:xfrm>
              <a:off x="5452" y="3282"/>
              <a:ext cx="74" cy="29"/>
            </a:xfrm>
            <a:custGeom>
              <a:avLst/>
              <a:gdLst>
                <a:gd name="T0" fmla="*/ 33 w 33"/>
                <a:gd name="T1" fmla="*/ 0 h 13"/>
                <a:gd name="T2" fmla="*/ 33 w 33"/>
                <a:gd name="T3" fmla="*/ 2 h 13"/>
                <a:gd name="T4" fmla="*/ 31 w 33"/>
                <a:gd name="T5" fmla="*/ 6 h 13"/>
                <a:gd name="T6" fmla="*/ 26 w 33"/>
                <a:gd name="T7" fmla="*/ 9 h 13"/>
                <a:gd name="T8" fmla="*/ 19 w 33"/>
                <a:gd name="T9" fmla="*/ 11 h 13"/>
                <a:gd name="T10" fmla="*/ 5 w 33"/>
                <a:gd name="T11" fmla="*/ 12 h 13"/>
                <a:gd name="T12" fmla="*/ 0 w 33"/>
                <a:gd name="T13" fmla="*/ 12 h 13"/>
                <a:gd name="T14" fmla="*/ 5 w 33"/>
                <a:gd name="T15" fmla="*/ 12 h 13"/>
                <a:gd name="T16" fmla="*/ 18 w 33"/>
                <a:gd name="T17" fmla="*/ 9 h 13"/>
                <a:gd name="T18" fmla="*/ 26 w 33"/>
                <a:gd name="T19" fmla="*/ 8 h 13"/>
                <a:gd name="T20" fmla="*/ 30 w 33"/>
                <a:gd name="T21" fmla="*/ 5 h 13"/>
                <a:gd name="T22" fmla="*/ 33 w 33"/>
                <a:gd name="T2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3">
                  <a:moveTo>
                    <a:pt x="33" y="0"/>
                  </a:moveTo>
                  <a:cubicBezTo>
                    <a:pt x="33" y="0"/>
                    <a:pt x="33" y="1"/>
                    <a:pt x="33" y="2"/>
                  </a:cubicBezTo>
                  <a:cubicBezTo>
                    <a:pt x="33" y="3"/>
                    <a:pt x="32" y="4"/>
                    <a:pt x="31" y="6"/>
                  </a:cubicBezTo>
                  <a:cubicBezTo>
                    <a:pt x="30" y="7"/>
                    <a:pt x="28" y="8"/>
                    <a:pt x="26" y="9"/>
                  </a:cubicBezTo>
                  <a:cubicBezTo>
                    <a:pt x="24" y="10"/>
                    <a:pt x="21" y="10"/>
                    <a:pt x="19" y="11"/>
                  </a:cubicBezTo>
                  <a:cubicBezTo>
                    <a:pt x="14" y="11"/>
                    <a:pt x="9" y="12"/>
                    <a:pt x="5" y="12"/>
                  </a:cubicBezTo>
                  <a:cubicBezTo>
                    <a:pt x="2" y="13"/>
                    <a:pt x="0" y="13"/>
                    <a:pt x="0" y="12"/>
                  </a:cubicBezTo>
                  <a:cubicBezTo>
                    <a:pt x="0" y="12"/>
                    <a:pt x="2" y="12"/>
                    <a:pt x="5" y="12"/>
                  </a:cubicBezTo>
                  <a:cubicBezTo>
                    <a:pt x="9" y="11"/>
                    <a:pt x="14" y="10"/>
                    <a:pt x="18" y="9"/>
                  </a:cubicBezTo>
                  <a:cubicBezTo>
                    <a:pt x="21" y="9"/>
                    <a:pt x="24" y="9"/>
                    <a:pt x="26" y="8"/>
                  </a:cubicBezTo>
                  <a:cubicBezTo>
                    <a:pt x="28" y="7"/>
                    <a:pt x="29" y="6"/>
                    <a:pt x="30" y="5"/>
                  </a:cubicBezTo>
                  <a:cubicBezTo>
                    <a:pt x="33" y="3"/>
                    <a:pt x="32" y="0"/>
                    <a:pt x="33"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0" name="Freeform 305"/>
            <p:cNvSpPr/>
            <p:nvPr/>
          </p:nvSpPr>
          <p:spPr bwMode="auto">
            <a:xfrm>
              <a:off x="5475" y="3300"/>
              <a:ext cx="60" cy="23"/>
            </a:xfrm>
            <a:custGeom>
              <a:avLst/>
              <a:gdLst>
                <a:gd name="T0" fmla="*/ 27 w 27"/>
                <a:gd name="T1" fmla="*/ 0 h 10"/>
                <a:gd name="T2" fmla="*/ 25 w 27"/>
                <a:gd name="T3" fmla="*/ 4 h 10"/>
                <a:gd name="T4" fmla="*/ 15 w 27"/>
                <a:gd name="T5" fmla="*/ 9 h 10"/>
                <a:gd name="T6" fmla="*/ 4 w 27"/>
                <a:gd name="T7" fmla="*/ 8 h 10"/>
                <a:gd name="T8" fmla="*/ 0 w 27"/>
                <a:gd name="T9" fmla="*/ 5 h 10"/>
                <a:gd name="T10" fmla="*/ 4 w 27"/>
                <a:gd name="T11" fmla="*/ 7 h 10"/>
                <a:gd name="T12" fmla="*/ 15 w 27"/>
                <a:gd name="T13" fmla="*/ 8 h 10"/>
                <a:gd name="T14" fmla="*/ 24 w 27"/>
                <a:gd name="T15" fmla="*/ 3 h 10"/>
                <a:gd name="T16" fmla="*/ 27 w 2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7" y="0"/>
                  </a:moveTo>
                  <a:cubicBezTo>
                    <a:pt x="27" y="0"/>
                    <a:pt x="27" y="2"/>
                    <a:pt x="25" y="4"/>
                  </a:cubicBezTo>
                  <a:cubicBezTo>
                    <a:pt x="22" y="6"/>
                    <a:pt x="19" y="8"/>
                    <a:pt x="15" y="9"/>
                  </a:cubicBezTo>
                  <a:cubicBezTo>
                    <a:pt x="10" y="10"/>
                    <a:pt x="6" y="9"/>
                    <a:pt x="4" y="8"/>
                  </a:cubicBezTo>
                  <a:cubicBezTo>
                    <a:pt x="1" y="6"/>
                    <a:pt x="0" y="5"/>
                    <a:pt x="0" y="5"/>
                  </a:cubicBezTo>
                  <a:cubicBezTo>
                    <a:pt x="0" y="5"/>
                    <a:pt x="2" y="6"/>
                    <a:pt x="4" y="7"/>
                  </a:cubicBezTo>
                  <a:cubicBezTo>
                    <a:pt x="7" y="8"/>
                    <a:pt x="10" y="8"/>
                    <a:pt x="15" y="8"/>
                  </a:cubicBezTo>
                  <a:cubicBezTo>
                    <a:pt x="19" y="7"/>
                    <a:pt x="22" y="5"/>
                    <a:pt x="24" y="3"/>
                  </a:cubicBezTo>
                  <a:cubicBezTo>
                    <a:pt x="26" y="2"/>
                    <a:pt x="27" y="0"/>
                    <a:pt x="27"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1" name="Freeform 306"/>
            <p:cNvSpPr/>
            <p:nvPr/>
          </p:nvSpPr>
          <p:spPr bwMode="auto">
            <a:xfrm>
              <a:off x="5497" y="3203"/>
              <a:ext cx="38" cy="61"/>
            </a:xfrm>
            <a:custGeom>
              <a:avLst/>
              <a:gdLst>
                <a:gd name="T0" fmla="*/ 17 w 17"/>
                <a:gd name="T1" fmla="*/ 27 h 27"/>
                <a:gd name="T2" fmla="*/ 11 w 17"/>
                <a:gd name="T3" fmla="*/ 12 h 27"/>
                <a:gd name="T4" fmla="*/ 0 w 17"/>
                <a:gd name="T5" fmla="*/ 0 h 27"/>
                <a:gd name="T6" fmla="*/ 4 w 17"/>
                <a:gd name="T7" fmla="*/ 3 h 27"/>
                <a:gd name="T8" fmla="*/ 11 w 17"/>
                <a:gd name="T9" fmla="*/ 11 h 27"/>
                <a:gd name="T10" fmla="*/ 16 w 17"/>
                <a:gd name="T11" fmla="*/ 22 h 27"/>
                <a:gd name="T12" fmla="*/ 17 w 1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7" h="27">
                  <a:moveTo>
                    <a:pt x="17" y="27"/>
                  </a:moveTo>
                  <a:cubicBezTo>
                    <a:pt x="17" y="27"/>
                    <a:pt x="15" y="19"/>
                    <a:pt x="11" y="12"/>
                  </a:cubicBezTo>
                  <a:cubicBezTo>
                    <a:pt x="6" y="5"/>
                    <a:pt x="0" y="0"/>
                    <a:pt x="0" y="0"/>
                  </a:cubicBezTo>
                  <a:cubicBezTo>
                    <a:pt x="0" y="0"/>
                    <a:pt x="2" y="1"/>
                    <a:pt x="4" y="3"/>
                  </a:cubicBezTo>
                  <a:cubicBezTo>
                    <a:pt x="6" y="5"/>
                    <a:pt x="9" y="8"/>
                    <a:pt x="11" y="11"/>
                  </a:cubicBezTo>
                  <a:cubicBezTo>
                    <a:pt x="14" y="15"/>
                    <a:pt x="15" y="19"/>
                    <a:pt x="16" y="22"/>
                  </a:cubicBezTo>
                  <a:cubicBezTo>
                    <a:pt x="17" y="25"/>
                    <a:pt x="17" y="27"/>
                    <a:pt x="17" y="27"/>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2" name="Freeform 307"/>
            <p:cNvSpPr/>
            <p:nvPr/>
          </p:nvSpPr>
          <p:spPr bwMode="auto">
            <a:xfrm>
              <a:off x="5531" y="3230"/>
              <a:ext cx="18" cy="25"/>
            </a:xfrm>
            <a:custGeom>
              <a:avLst/>
              <a:gdLst>
                <a:gd name="T0" fmla="*/ 8 w 8"/>
                <a:gd name="T1" fmla="*/ 11 h 11"/>
                <a:gd name="T2" fmla="*/ 4 w 8"/>
                <a:gd name="T3" fmla="*/ 6 h 11"/>
                <a:gd name="T4" fmla="*/ 0 w 8"/>
                <a:gd name="T5" fmla="*/ 0 h 11"/>
                <a:gd name="T6" fmla="*/ 5 w 8"/>
                <a:gd name="T7" fmla="*/ 5 h 11"/>
                <a:gd name="T8" fmla="*/ 8 w 8"/>
                <a:gd name="T9" fmla="*/ 11 h 11"/>
              </a:gdLst>
              <a:ahLst/>
              <a:cxnLst>
                <a:cxn ang="0">
                  <a:pos x="T0" y="T1"/>
                </a:cxn>
                <a:cxn ang="0">
                  <a:pos x="T2" y="T3"/>
                </a:cxn>
                <a:cxn ang="0">
                  <a:pos x="T4" y="T5"/>
                </a:cxn>
                <a:cxn ang="0">
                  <a:pos x="T6" y="T7"/>
                </a:cxn>
                <a:cxn ang="0">
                  <a:pos x="T8" y="T9"/>
                </a:cxn>
              </a:cxnLst>
              <a:rect l="0" t="0" r="r" b="b"/>
              <a:pathLst>
                <a:path w="8" h="11">
                  <a:moveTo>
                    <a:pt x="8" y="11"/>
                  </a:moveTo>
                  <a:cubicBezTo>
                    <a:pt x="7" y="11"/>
                    <a:pt x="6" y="9"/>
                    <a:pt x="4" y="6"/>
                  </a:cubicBezTo>
                  <a:cubicBezTo>
                    <a:pt x="2" y="3"/>
                    <a:pt x="0" y="0"/>
                    <a:pt x="0" y="0"/>
                  </a:cubicBezTo>
                  <a:cubicBezTo>
                    <a:pt x="1" y="0"/>
                    <a:pt x="3" y="2"/>
                    <a:pt x="5" y="5"/>
                  </a:cubicBezTo>
                  <a:cubicBezTo>
                    <a:pt x="7" y="8"/>
                    <a:pt x="8" y="11"/>
                    <a:pt x="8" y="11"/>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3" name="Freeform 308"/>
            <p:cNvSpPr/>
            <p:nvPr/>
          </p:nvSpPr>
          <p:spPr bwMode="auto">
            <a:xfrm>
              <a:off x="5362" y="3208"/>
              <a:ext cx="106" cy="31"/>
            </a:xfrm>
            <a:custGeom>
              <a:avLst/>
              <a:gdLst>
                <a:gd name="T0" fmla="*/ 47 w 47"/>
                <a:gd name="T1" fmla="*/ 0 h 14"/>
                <a:gd name="T2" fmla="*/ 40 w 47"/>
                <a:gd name="T3" fmla="*/ 1 h 14"/>
                <a:gd name="T4" fmla="*/ 23 w 47"/>
                <a:gd name="T5" fmla="*/ 6 h 14"/>
                <a:gd name="T6" fmla="*/ 7 w 47"/>
                <a:gd name="T7" fmla="*/ 11 h 14"/>
                <a:gd name="T8" fmla="*/ 0 w 47"/>
                <a:gd name="T9" fmla="*/ 13 h 14"/>
                <a:gd name="T10" fmla="*/ 6 w 47"/>
                <a:gd name="T11" fmla="*/ 11 h 14"/>
                <a:gd name="T12" fmla="*/ 23 w 47"/>
                <a:gd name="T13" fmla="*/ 5 h 14"/>
                <a:gd name="T14" fmla="*/ 40 w 47"/>
                <a:gd name="T15" fmla="*/ 1 h 14"/>
                <a:gd name="T16" fmla="*/ 45 w 47"/>
                <a:gd name="T17" fmla="*/ 0 h 14"/>
                <a:gd name="T18" fmla="*/ 47 w 4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4">
                  <a:moveTo>
                    <a:pt x="47" y="0"/>
                  </a:moveTo>
                  <a:cubicBezTo>
                    <a:pt x="47" y="1"/>
                    <a:pt x="44" y="1"/>
                    <a:pt x="40" y="1"/>
                  </a:cubicBezTo>
                  <a:cubicBezTo>
                    <a:pt x="36" y="2"/>
                    <a:pt x="30" y="4"/>
                    <a:pt x="23" y="6"/>
                  </a:cubicBezTo>
                  <a:cubicBezTo>
                    <a:pt x="17" y="8"/>
                    <a:pt x="11" y="10"/>
                    <a:pt x="7" y="11"/>
                  </a:cubicBezTo>
                  <a:cubicBezTo>
                    <a:pt x="2" y="13"/>
                    <a:pt x="0" y="14"/>
                    <a:pt x="0" y="13"/>
                  </a:cubicBezTo>
                  <a:cubicBezTo>
                    <a:pt x="0" y="13"/>
                    <a:pt x="2" y="12"/>
                    <a:pt x="6" y="11"/>
                  </a:cubicBezTo>
                  <a:cubicBezTo>
                    <a:pt x="11" y="9"/>
                    <a:pt x="16" y="7"/>
                    <a:pt x="23" y="5"/>
                  </a:cubicBezTo>
                  <a:cubicBezTo>
                    <a:pt x="29" y="2"/>
                    <a:pt x="35" y="1"/>
                    <a:pt x="40" y="1"/>
                  </a:cubicBezTo>
                  <a:cubicBezTo>
                    <a:pt x="42" y="0"/>
                    <a:pt x="44" y="0"/>
                    <a:pt x="45" y="0"/>
                  </a:cubicBezTo>
                  <a:cubicBezTo>
                    <a:pt x="47" y="0"/>
                    <a:pt x="47" y="0"/>
                    <a:pt x="47" y="0"/>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4" name="Freeform 309"/>
            <p:cNvSpPr/>
            <p:nvPr/>
          </p:nvSpPr>
          <p:spPr bwMode="auto">
            <a:xfrm>
              <a:off x="5389" y="3188"/>
              <a:ext cx="61" cy="11"/>
            </a:xfrm>
            <a:custGeom>
              <a:avLst/>
              <a:gdLst>
                <a:gd name="T0" fmla="*/ 27 w 27"/>
                <a:gd name="T1" fmla="*/ 1 h 5"/>
                <a:gd name="T2" fmla="*/ 23 w 27"/>
                <a:gd name="T3" fmla="*/ 2 h 5"/>
                <a:gd name="T4" fmla="*/ 13 w 27"/>
                <a:gd name="T5" fmla="*/ 3 h 5"/>
                <a:gd name="T6" fmla="*/ 8 w 27"/>
                <a:gd name="T7" fmla="*/ 5 h 5"/>
                <a:gd name="T8" fmla="*/ 4 w 27"/>
                <a:gd name="T9" fmla="*/ 5 h 5"/>
                <a:gd name="T10" fmla="*/ 1 w 27"/>
                <a:gd name="T11" fmla="*/ 5 h 5"/>
                <a:gd name="T12" fmla="*/ 0 w 27"/>
                <a:gd name="T13" fmla="*/ 5 h 5"/>
                <a:gd name="T14" fmla="*/ 1 w 27"/>
                <a:gd name="T15" fmla="*/ 4 h 5"/>
                <a:gd name="T16" fmla="*/ 4 w 27"/>
                <a:gd name="T17" fmla="*/ 4 h 5"/>
                <a:gd name="T18" fmla="*/ 8 w 27"/>
                <a:gd name="T19" fmla="*/ 4 h 5"/>
                <a:gd name="T20" fmla="*/ 13 w 27"/>
                <a:gd name="T21" fmla="*/ 2 h 5"/>
                <a:gd name="T22" fmla="*/ 19 w 27"/>
                <a:gd name="T23" fmla="*/ 1 h 5"/>
                <a:gd name="T24" fmla="*/ 23 w 27"/>
                <a:gd name="T25" fmla="*/ 2 h 5"/>
                <a:gd name="T26" fmla="*/ 27 w 27"/>
                <a:gd name="T2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5">
                  <a:moveTo>
                    <a:pt x="27" y="1"/>
                  </a:moveTo>
                  <a:cubicBezTo>
                    <a:pt x="27" y="1"/>
                    <a:pt x="26" y="2"/>
                    <a:pt x="23" y="2"/>
                  </a:cubicBezTo>
                  <a:cubicBezTo>
                    <a:pt x="20" y="3"/>
                    <a:pt x="17" y="2"/>
                    <a:pt x="13" y="3"/>
                  </a:cubicBezTo>
                  <a:cubicBezTo>
                    <a:pt x="11" y="3"/>
                    <a:pt x="10" y="4"/>
                    <a:pt x="8" y="5"/>
                  </a:cubicBezTo>
                  <a:cubicBezTo>
                    <a:pt x="7" y="5"/>
                    <a:pt x="5" y="5"/>
                    <a:pt x="4" y="5"/>
                  </a:cubicBezTo>
                  <a:cubicBezTo>
                    <a:pt x="2" y="5"/>
                    <a:pt x="2" y="5"/>
                    <a:pt x="1" y="5"/>
                  </a:cubicBezTo>
                  <a:cubicBezTo>
                    <a:pt x="0" y="5"/>
                    <a:pt x="0" y="5"/>
                    <a:pt x="0" y="5"/>
                  </a:cubicBezTo>
                  <a:cubicBezTo>
                    <a:pt x="0" y="5"/>
                    <a:pt x="0" y="5"/>
                    <a:pt x="1" y="4"/>
                  </a:cubicBezTo>
                  <a:cubicBezTo>
                    <a:pt x="1" y="4"/>
                    <a:pt x="3" y="4"/>
                    <a:pt x="4" y="4"/>
                  </a:cubicBezTo>
                  <a:cubicBezTo>
                    <a:pt x="5" y="4"/>
                    <a:pt x="6" y="4"/>
                    <a:pt x="8" y="4"/>
                  </a:cubicBezTo>
                  <a:cubicBezTo>
                    <a:pt x="9" y="3"/>
                    <a:pt x="11" y="2"/>
                    <a:pt x="13" y="2"/>
                  </a:cubicBezTo>
                  <a:cubicBezTo>
                    <a:pt x="15" y="1"/>
                    <a:pt x="17" y="1"/>
                    <a:pt x="19" y="1"/>
                  </a:cubicBezTo>
                  <a:cubicBezTo>
                    <a:pt x="20" y="2"/>
                    <a:pt x="22" y="2"/>
                    <a:pt x="23" y="2"/>
                  </a:cubicBezTo>
                  <a:cubicBezTo>
                    <a:pt x="25" y="1"/>
                    <a:pt x="27" y="0"/>
                    <a:pt x="27" y="1"/>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5" name="Freeform 310"/>
            <p:cNvSpPr/>
            <p:nvPr/>
          </p:nvSpPr>
          <p:spPr bwMode="auto">
            <a:xfrm>
              <a:off x="5486" y="3176"/>
              <a:ext cx="31" cy="36"/>
            </a:xfrm>
            <a:custGeom>
              <a:avLst/>
              <a:gdLst>
                <a:gd name="T0" fmla="*/ 13 w 14"/>
                <a:gd name="T1" fmla="*/ 16 h 16"/>
                <a:gd name="T2" fmla="*/ 6 w 14"/>
                <a:gd name="T3" fmla="*/ 9 h 16"/>
                <a:gd name="T4" fmla="*/ 3 w 14"/>
                <a:gd name="T5" fmla="*/ 6 h 16"/>
                <a:gd name="T6" fmla="*/ 2 w 14"/>
                <a:gd name="T7" fmla="*/ 2 h 16"/>
                <a:gd name="T8" fmla="*/ 0 w 14"/>
                <a:gd name="T9" fmla="*/ 0 h 16"/>
                <a:gd name="T10" fmla="*/ 1 w 14"/>
                <a:gd name="T11" fmla="*/ 0 h 16"/>
                <a:gd name="T12" fmla="*/ 3 w 14"/>
                <a:gd name="T13" fmla="*/ 2 h 16"/>
                <a:gd name="T14" fmla="*/ 4 w 14"/>
                <a:gd name="T15" fmla="*/ 5 h 16"/>
                <a:gd name="T16" fmla="*/ 6 w 14"/>
                <a:gd name="T17" fmla="*/ 8 h 16"/>
                <a:gd name="T18" fmla="*/ 13 w 1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6">
                  <a:moveTo>
                    <a:pt x="13" y="16"/>
                  </a:moveTo>
                  <a:cubicBezTo>
                    <a:pt x="13" y="16"/>
                    <a:pt x="10" y="12"/>
                    <a:pt x="6" y="9"/>
                  </a:cubicBezTo>
                  <a:cubicBezTo>
                    <a:pt x="5" y="8"/>
                    <a:pt x="4" y="7"/>
                    <a:pt x="3" y="6"/>
                  </a:cubicBezTo>
                  <a:cubicBezTo>
                    <a:pt x="3" y="4"/>
                    <a:pt x="2" y="3"/>
                    <a:pt x="2" y="2"/>
                  </a:cubicBezTo>
                  <a:cubicBezTo>
                    <a:pt x="1" y="1"/>
                    <a:pt x="0" y="0"/>
                    <a:pt x="0" y="0"/>
                  </a:cubicBezTo>
                  <a:cubicBezTo>
                    <a:pt x="1" y="0"/>
                    <a:pt x="1" y="0"/>
                    <a:pt x="1" y="0"/>
                  </a:cubicBezTo>
                  <a:cubicBezTo>
                    <a:pt x="2" y="1"/>
                    <a:pt x="2" y="1"/>
                    <a:pt x="3" y="2"/>
                  </a:cubicBezTo>
                  <a:cubicBezTo>
                    <a:pt x="3" y="3"/>
                    <a:pt x="3" y="4"/>
                    <a:pt x="4" y="5"/>
                  </a:cubicBezTo>
                  <a:cubicBezTo>
                    <a:pt x="4" y="6"/>
                    <a:pt x="5" y="7"/>
                    <a:pt x="6" y="8"/>
                  </a:cubicBezTo>
                  <a:cubicBezTo>
                    <a:pt x="11" y="11"/>
                    <a:pt x="14" y="15"/>
                    <a:pt x="13" y="16"/>
                  </a:cubicBezTo>
                  <a:close/>
                </a:path>
              </a:pathLst>
            </a:custGeom>
            <a:solidFill>
              <a:srgbClr val="CE867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6" name="Freeform 311"/>
            <p:cNvSpPr/>
            <p:nvPr/>
          </p:nvSpPr>
          <p:spPr bwMode="auto">
            <a:xfrm>
              <a:off x="4851" y="3037"/>
              <a:ext cx="9" cy="452"/>
            </a:xfrm>
            <a:custGeom>
              <a:avLst/>
              <a:gdLst>
                <a:gd name="T0" fmla="*/ 1 w 4"/>
                <a:gd name="T1" fmla="*/ 201 h 201"/>
                <a:gd name="T2" fmla="*/ 1 w 4"/>
                <a:gd name="T3" fmla="*/ 199 h 201"/>
                <a:gd name="T4" fmla="*/ 0 w 4"/>
                <a:gd name="T5" fmla="*/ 193 h 201"/>
                <a:gd name="T6" fmla="*/ 0 w 4"/>
                <a:gd name="T7" fmla="*/ 171 h 201"/>
                <a:gd name="T8" fmla="*/ 1 w 4"/>
                <a:gd name="T9" fmla="*/ 100 h 201"/>
                <a:gd name="T10" fmla="*/ 3 w 4"/>
                <a:gd name="T11" fmla="*/ 29 h 201"/>
                <a:gd name="T12" fmla="*/ 3 w 4"/>
                <a:gd name="T13" fmla="*/ 8 h 201"/>
                <a:gd name="T14" fmla="*/ 4 w 4"/>
                <a:gd name="T15" fmla="*/ 2 h 201"/>
                <a:gd name="T16" fmla="*/ 4 w 4"/>
                <a:gd name="T17" fmla="*/ 0 h 201"/>
                <a:gd name="T18" fmla="*/ 4 w 4"/>
                <a:gd name="T19" fmla="*/ 2 h 201"/>
                <a:gd name="T20" fmla="*/ 4 w 4"/>
                <a:gd name="T21" fmla="*/ 8 h 201"/>
                <a:gd name="T22" fmla="*/ 4 w 4"/>
                <a:gd name="T23" fmla="*/ 29 h 201"/>
                <a:gd name="T24" fmla="*/ 3 w 4"/>
                <a:gd name="T25" fmla="*/ 100 h 201"/>
                <a:gd name="T26" fmla="*/ 2 w 4"/>
                <a:gd name="T27" fmla="*/ 171 h 201"/>
                <a:gd name="T28" fmla="*/ 1 w 4"/>
                <a:gd name="T29" fmla="*/ 193 h 201"/>
                <a:gd name="T30" fmla="*/ 1 w 4"/>
                <a:gd name="T31" fmla="*/ 199 h 201"/>
                <a:gd name="T32" fmla="*/ 1 w 4"/>
                <a:gd name="T33"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01">
                  <a:moveTo>
                    <a:pt x="1" y="201"/>
                  </a:moveTo>
                  <a:cubicBezTo>
                    <a:pt x="1" y="201"/>
                    <a:pt x="1" y="200"/>
                    <a:pt x="1" y="199"/>
                  </a:cubicBezTo>
                  <a:cubicBezTo>
                    <a:pt x="1" y="197"/>
                    <a:pt x="1" y="195"/>
                    <a:pt x="0" y="193"/>
                  </a:cubicBezTo>
                  <a:cubicBezTo>
                    <a:pt x="0" y="187"/>
                    <a:pt x="0" y="180"/>
                    <a:pt x="0" y="171"/>
                  </a:cubicBezTo>
                  <a:cubicBezTo>
                    <a:pt x="1" y="153"/>
                    <a:pt x="1" y="128"/>
                    <a:pt x="1" y="100"/>
                  </a:cubicBezTo>
                  <a:cubicBezTo>
                    <a:pt x="2" y="72"/>
                    <a:pt x="2" y="47"/>
                    <a:pt x="3" y="29"/>
                  </a:cubicBezTo>
                  <a:cubicBezTo>
                    <a:pt x="3" y="20"/>
                    <a:pt x="3" y="13"/>
                    <a:pt x="3" y="8"/>
                  </a:cubicBezTo>
                  <a:cubicBezTo>
                    <a:pt x="3" y="5"/>
                    <a:pt x="3" y="3"/>
                    <a:pt x="4" y="2"/>
                  </a:cubicBezTo>
                  <a:cubicBezTo>
                    <a:pt x="4" y="1"/>
                    <a:pt x="4" y="0"/>
                    <a:pt x="4" y="0"/>
                  </a:cubicBezTo>
                  <a:cubicBezTo>
                    <a:pt x="4" y="0"/>
                    <a:pt x="4" y="1"/>
                    <a:pt x="4" y="2"/>
                  </a:cubicBezTo>
                  <a:cubicBezTo>
                    <a:pt x="4" y="3"/>
                    <a:pt x="4" y="5"/>
                    <a:pt x="4" y="8"/>
                  </a:cubicBezTo>
                  <a:cubicBezTo>
                    <a:pt x="4" y="13"/>
                    <a:pt x="4" y="20"/>
                    <a:pt x="4" y="29"/>
                  </a:cubicBezTo>
                  <a:cubicBezTo>
                    <a:pt x="4" y="47"/>
                    <a:pt x="4" y="73"/>
                    <a:pt x="3" y="100"/>
                  </a:cubicBezTo>
                  <a:cubicBezTo>
                    <a:pt x="3" y="128"/>
                    <a:pt x="2" y="153"/>
                    <a:pt x="2" y="171"/>
                  </a:cubicBezTo>
                  <a:cubicBezTo>
                    <a:pt x="2" y="180"/>
                    <a:pt x="1" y="187"/>
                    <a:pt x="1" y="193"/>
                  </a:cubicBezTo>
                  <a:cubicBezTo>
                    <a:pt x="1" y="195"/>
                    <a:pt x="1" y="197"/>
                    <a:pt x="1" y="199"/>
                  </a:cubicBezTo>
                  <a:cubicBezTo>
                    <a:pt x="1" y="200"/>
                    <a:pt x="1" y="201"/>
                    <a:pt x="1" y="201"/>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7" name="Freeform 312"/>
            <p:cNvSpPr/>
            <p:nvPr/>
          </p:nvSpPr>
          <p:spPr bwMode="auto">
            <a:xfrm>
              <a:off x="5027" y="2767"/>
              <a:ext cx="115" cy="92"/>
            </a:xfrm>
            <a:custGeom>
              <a:avLst/>
              <a:gdLst>
                <a:gd name="T0" fmla="*/ 51 w 51"/>
                <a:gd name="T1" fmla="*/ 9 h 41"/>
                <a:gd name="T2" fmla="*/ 43 w 51"/>
                <a:gd name="T3" fmla="*/ 15 h 41"/>
                <a:gd name="T4" fmla="*/ 36 w 51"/>
                <a:gd name="T5" fmla="*/ 38 h 41"/>
                <a:gd name="T6" fmla="*/ 36 w 51"/>
                <a:gd name="T7" fmla="*/ 41 h 41"/>
                <a:gd name="T8" fmla="*/ 34 w 51"/>
                <a:gd name="T9" fmla="*/ 39 h 41"/>
                <a:gd name="T10" fmla="*/ 29 w 51"/>
                <a:gd name="T11" fmla="*/ 33 h 41"/>
                <a:gd name="T12" fmla="*/ 9 w 51"/>
                <a:gd name="T13" fmla="*/ 9 h 41"/>
                <a:gd name="T14" fmla="*/ 0 w 51"/>
                <a:gd name="T15" fmla="*/ 1 h 41"/>
                <a:gd name="T16" fmla="*/ 10 w 51"/>
                <a:gd name="T17" fmla="*/ 9 h 41"/>
                <a:gd name="T18" fmla="*/ 30 w 51"/>
                <a:gd name="T19" fmla="*/ 31 h 41"/>
                <a:gd name="T20" fmla="*/ 36 w 51"/>
                <a:gd name="T21" fmla="*/ 37 h 41"/>
                <a:gd name="T22" fmla="*/ 34 w 51"/>
                <a:gd name="T23" fmla="*/ 38 h 41"/>
                <a:gd name="T24" fmla="*/ 42 w 51"/>
                <a:gd name="T25" fmla="*/ 14 h 41"/>
                <a:gd name="T26" fmla="*/ 48 w 51"/>
                <a:gd name="T27" fmla="*/ 10 h 41"/>
                <a:gd name="T28" fmla="*/ 51 w 51"/>
                <a:gd name="T29"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41">
                  <a:moveTo>
                    <a:pt x="51" y="9"/>
                  </a:moveTo>
                  <a:cubicBezTo>
                    <a:pt x="51" y="10"/>
                    <a:pt x="47" y="10"/>
                    <a:pt x="43" y="15"/>
                  </a:cubicBezTo>
                  <a:cubicBezTo>
                    <a:pt x="39" y="20"/>
                    <a:pt x="35" y="28"/>
                    <a:pt x="36" y="38"/>
                  </a:cubicBezTo>
                  <a:cubicBezTo>
                    <a:pt x="36" y="41"/>
                    <a:pt x="36" y="41"/>
                    <a:pt x="36" y="41"/>
                  </a:cubicBezTo>
                  <a:cubicBezTo>
                    <a:pt x="34" y="39"/>
                    <a:pt x="34" y="39"/>
                    <a:pt x="34" y="39"/>
                  </a:cubicBezTo>
                  <a:cubicBezTo>
                    <a:pt x="32" y="37"/>
                    <a:pt x="31" y="35"/>
                    <a:pt x="29" y="33"/>
                  </a:cubicBezTo>
                  <a:cubicBezTo>
                    <a:pt x="21" y="24"/>
                    <a:pt x="14" y="15"/>
                    <a:pt x="9" y="9"/>
                  </a:cubicBezTo>
                  <a:cubicBezTo>
                    <a:pt x="4" y="3"/>
                    <a:pt x="0" y="1"/>
                    <a:pt x="0" y="1"/>
                  </a:cubicBezTo>
                  <a:cubicBezTo>
                    <a:pt x="0" y="0"/>
                    <a:pt x="5" y="3"/>
                    <a:pt x="10" y="9"/>
                  </a:cubicBezTo>
                  <a:cubicBezTo>
                    <a:pt x="15" y="14"/>
                    <a:pt x="22" y="22"/>
                    <a:pt x="30" y="31"/>
                  </a:cubicBezTo>
                  <a:cubicBezTo>
                    <a:pt x="32" y="33"/>
                    <a:pt x="34" y="35"/>
                    <a:pt x="36" y="37"/>
                  </a:cubicBezTo>
                  <a:cubicBezTo>
                    <a:pt x="34" y="38"/>
                    <a:pt x="34" y="38"/>
                    <a:pt x="34" y="38"/>
                  </a:cubicBezTo>
                  <a:cubicBezTo>
                    <a:pt x="34" y="28"/>
                    <a:pt x="38" y="19"/>
                    <a:pt x="42" y="14"/>
                  </a:cubicBezTo>
                  <a:cubicBezTo>
                    <a:pt x="44" y="12"/>
                    <a:pt x="46" y="10"/>
                    <a:pt x="48" y="10"/>
                  </a:cubicBezTo>
                  <a:cubicBezTo>
                    <a:pt x="50" y="9"/>
                    <a:pt x="51" y="9"/>
                    <a:pt x="51" y="9"/>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8" name="Freeform 313"/>
            <p:cNvSpPr/>
            <p:nvPr/>
          </p:nvSpPr>
          <p:spPr bwMode="auto">
            <a:xfrm>
              <a:off x="5124" y="2792"/>
              <a:ext cx="27" cy="693"/>
            </a:xfrm>
            <a:custGeom>
              <a:avLst/>
              <a:gdLst>
                <a:gd name="T0" fmla="*/ 1 w 12"/>
                <a:gd name="T1" fmla="*/ 308 h 308"/>
                <a:gd name="T2" fmla="*/ 0 w 12"/>
                <a:gd name="T3" fmla="*/ 305 h 308"/>
                <a:gd name="T4" fmla="*/ 0 w 12"/>
                <a:gd name="T5" fmla="*/ 296 h 308"/>
                <a:gd name="T6" fmla="*/ 0 w 12"/>
                <a:gd name="T7" fmla="*/ 263 h 308"/>
                <a:gd name="T8" fmla="*/ 5 w 12"/>
                <a:gd name="T9" fmla="*/ 154 h 308"/>
                <a:gd name="T10" fmla="*/ 10 w 12"/>
                <a:gd name="T11" fmla="*/ 45 h 308"/>
                <a:gd name="T12" fmla="*/ 11 w 12"/>
                <a:gd name="T13" fmla="*/ 12 h 308"/>
                <a:gd name="T14" fmla="*/ 11 w 12"/>
                <a:gd name="T15" fmla="*/ 3 h 308"/>
                <a:gd name="T16" fmla="*/ 11 w 12"/>
                <a:gd name="T17" fmla="*/ 0 h 308"/>
                <a:gd name="T18" fmla="*/ 11 w 12"/>
                <a:gd name="T19" fmla="*/ 3 h 308"/>
                <a:gd name="T20" fmla="*/ 12 w 12"/>
                <a:gd name="T21" fmla="*/ 12 h 308"/>
                <a:gd name="T22" fmla="*/ 12 w 12"/>
                <a:gd name="T23" fmla="*/ 45 h 308"/>
                <a:gd name="T24" fmla="*/ 7 w 12"/>
                <a:gd name="T25" fmla="*/ 154 h 308"/>
                <a:gd name="T26" fmla="*/ 2 w 12"/>
                <a:gd name="T27" fmla="*/ 263 h 308"/>
                <a:gd name="T28" fmla="*/ 1 w 12"/>
                <a:gd name="T29" fmla="*/ 296 h 308"/>
                <a:gd name="T30" fmla="*/ 1 w 12"/>
                <a:gd name="T31" fmla="*/ 305 h 308"/>
                <a:gd name="T32" fmla="*/ 1 w 12"/>
                <a:gd name="T33"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308">
                  <a:moveTo>
                    <a:pt x="1" y="308"/>
                  </a:moveTo>
                  <a:cubicBezTo>
                    <a:pt x="1" y="308"/>
                    <a:pt x="0" y="307"/>
                    <a:pt x="0" y="305"/>
                  </a:cubicBezTo>
                  <a:cubicBezTo>
                    <a:pt x="0" y="303"/>
                    <a:pt x="0" y="300"/>
                    <a:pt x="0" y="296"/>
                  </a:cubicBezTo>
                  <a:cubicBezTo>
                    <a:pt x="0" y="288"/>
                    <a:pt x="0" y="277"/>
                    <a:pt x="0" y="263"/>
                  </a:cubicBezTo>
                  <a:cubicBezTo>
                    <a:pt x="1" y="235"/>
                    <a:pt x="3" y="196"/>
                    <a:pt x="5" y="154"/>
                  </a:cubicBezTo>
                  <a:cubicBezTo>
                    <a:pt x="7" y="111"/>
                    <a:pt x="9" y="73"/>
                    <a:pt x="10" y="45"/>
                  </a:cubicBezTo>
                  <a:cubicBezTo>
                    <a:pt x="10" y="31"/>
                    <a:pt x="11" y="20"/>
                    <a:pt x="11" y="12"/>
                  </a:cubicBezTo>
                  <a:cubicBezTo>
                    <a:pt x="11" y="8"/>
                    <a:pt x="11" y="5"/>
                    <a:pt x="11" y="3"/>
                  </a:cubicBezTo>
                  <a:cubicBezTo>
                    <a:pt x="11" y="1"/>
                    <a:pt x="11" y="0"/>
                    <a:pt x="11" y="0"/>
                  </a:cubicBezTo>
                  <a:cubicBezTo>
                    <a:pt x="11" y="0"/>
                    <a:pt x="11" y="1"/>
                    <a:pt x="11" y="3"/>
                  </a:cubicBezTo>
                  <a:cubicBezTo>
                    <a:pt x="12" y="5"/>
                    <a:pt x="12" y="8"/>
                    <a:pt x="12" y="12"/>
                  </a:cubicBezTo>
                  <a:cubicBezTo>
                    <a:pt x="12" y="20"/>
                    <a:pt x="12" y="31"/>
                    <a:pt x="12" y="45"/>
                  </a:cubicBezTo>
                  <a:cubicBezTo>
                    <a:pt x="11" y="73"/>
                    <a:pt x="10" y="112"/>
                    <a:pt x="7" y="154"/>
                  </a:cubicBezTo>
                  <a:cubicBezTo>
                    <a:pt x="5" y="196"/>
                    <a:pt x="3" y="235"/>
                    <a:pt x="2" y="263"/>
                  </a:cubicBezTo>
                  <a:cubicBezTo>
                    <a:pt x="1" y="277"/>
                    <a:pt x="1" y="288"/>
                    <a:pt x="1" y="296"/>
                  </a:cubicBezTo>
                  <a:cubicBezTo>
                    <a:pt x="1" y="299"/>
                    <a:pt x="1" y="302"/>
                    <a:pt x="1" y="305"/>
                  </a:cubicBezTo>
                  <a:cubicBezTo>
                    <a:pt x="1" y="307"/>
                    <a:pt x="1" y="308"/>
                    <a:pt x="1" y="308"/>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09" name="Freeform 314"/>
            <p:cNvSpPr/>
            <p:nvPr/>
          </p:nvSpPr>
          <p:spPr bwMode="auto">
            <a:xfrm>
              <a:off x="4964" y="3284"/>
              <a:ext cx="344" cy="178"/>
            </a:xfrm>
            <a:custGeom>
              <a:avLst/>
              <a:gdLst>
                <a:gd name="T0" fmla="*/ 153 w 153"/>
                <a:gd name="T1" fmla="*/ 0 h 79"/>
                <a:gd name="T2" fmla="*/ 147 w 153"/>
                <a:gd name="T3" fmla="*/ 4 h 79"/>
                <a:gd name="T4" fmla="*/ 131 w 153"/>
                <a:gd name="T5" fmla="*/ 13 h 79"/>
                <a:gd name="T6" fmla="*/ 78 w 153"/>
                <a:gd name="T7" fmla="*/ 42 h 79"/>
                <a:gd name="T8" fmla="*/ 23 w 153"/>
                <a:gd name="T9" fmla="*/ 69 h 79"/>
                <a:gd name="T10" fmla="*/ 6 w 153"/>
                <a:gd name="T11" fmla="*/ 76 h 79"/>
                <a:gd name="T12" fmla="*/ 0 w 153"/>
                <a:gd name="T13" fmla="*/ 79 h 79"/>
                <a:gd name="T14" fmla="*/ 6 w 153"/>
                <a:gd name="T15" fmla="*/ 76 h 79"/>
                <a:gd name="T16" fmla="*/ 22 w 153"/>
                <a:gd name="T17" fmla="*/ 68 h 79"/>
                <a:gd name="T18" fmla="*/ 77 w 153"/>
                <a:gd name="T19" fmla="*/ 41 h 79"/>
                <a:gd name="T20" fmla="*/ 130 w 153"/>
                <a:gd name="T21" fmla="*/ 12 h 79"/>
                <a:gd name="T22" fmla="*/ 147 w 153"/>
                <a:gd name="T23" fmla="*/ 3 h 79"/>
                <a:gd name="T24" fmla="*/ 153 w 153"/>
                <a:gd name="T2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3" h="79">
                  <a:moveTo>
                    <a:pt x="153" y="0"/>
                  </a:moveTo>
                  <a:cubicBezTo>
                    <a:pt x="153" y="0"/>
                    <a:pt x="151" y="2"/>
                    <a:pt x="147" y="4"/>
                  </a:cubicBezTo>
                  <a:cubicBezTo>
                    <a:pt x="143" y="6"/>
                    <a:pt x="138" y="9"/>
                    <a:pt x="131" y="13"/>
                  </a:cubicBezTo>
                  <a:cubicBezTo>
                    <a:pt x="118" y="21"/>
                    <a:pt x="99" y="32"/>
                    <a:pt x="78" y="42"/>
                  </a:cubicBezTo>
                  <a:cubicBezTo>
                    <a:pt x="57" y="53"/>
                    <a:pt x="37" y="63"/>
                    <a:pt x="23" y="69"/>
                  </a:cubicBezTo>
                  <a:cubicBezTo>
                    <a:pt x="16" y="72"/>
                    <a:pt x="10" y="75"/>
                    <a:pt x="6" y="76"/>
                  </a:cubicBezTo>
                  <a:cubicBezTo>
                    <a:pt x="2" y="78"/>
                    <a:pt x="0" y="79"/>
                    <a:pt x="0" y="79"/>
                  </a:cubicBezTo>
                  <a:cubicBezTo>
                    <a:pt x="0" y="79"/>
                    <a:pt x="2" y="78"/>
                    <a:pt x="6" y="76"/>
                  </a:cubicBezTo>
                  <a:cubicBezTo>
                    <a:pt x="10" y="74"/>
                    <a:pt x="16" y="71"/>
                    <a:pt x="22" y="68"/>
                  </a:cubicBezTo>
                  <a:cubicBezTo>
                    <a:pt x="36" y="61"/>
                    <a:pt x="56" y="51"/>
                    <a:pt x="77" y="41"/>
                  </a:cubicBezTo>
                  <a:cubicBezTo>
                    <a:pt x="98" y="30"/>
                    <a:pt x="117" y="19"/>
                    <a:pt x="130" y="12"/>
                  </a:cubicBezTo>
                  <a:cubicBezTo>
                    <a:pt x="137" y="8"/>
                    <a:pt x="142" y="5"/>
                    <a:pt x="147" y="3"/>
                  </a:cubicBezTo>
                  <a:cubicBezTo>
                    <a:pt x="150" y="1"/>
                    <a:pt x="153" y="0"/>
                    <a:pt x="153"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2310" name="Freeform 315"/>
            <p:cNvSpPr/>
            <p:nvPr/>
          </p:nvSpPr>
          <p:spPr bwMode="auto">
            <a:xfrm>
              <a:off x="5164" y="2740"/>
              <a:ext cx="205" cy="113"/>
            </a:xfrm>
            <a:custGeom>
              <a:avLst/>
              <a:gdLst>
                <a:gd name="T0" fmla="*/ 91 w 91"/>
                <a:gd name="T1" fmla="*/ 0 h 50"/>
                <a:gd name="T2" fmla="*/ 87 w 91"/>
                <a:gd name="T3" fmla="*/ 3 h 50"/>
                <a:gd name="T4" fmla="*/ 76 w 91"/>
                <a:gd name="T5" fmla="*/ 9 h 50"/>
                <a:gd name="T6" fmla="*/ 41 w 91"/>
                <a:gd name="T7" fmla="*/ 32 h 50"/>
                <a:gd name="T8" fmla="*/ 18 w 91"/>
                <a:gd name="T9" fmla="*/ 49 h 50"/>
                <a:gd name="T10" fmla="*/ 16 w 91"/>
                <a:gd name="T11" fmla="*/ 50 h 50"/>
                <a:gd name="T12" fmla="*/ 16 w 91"/>
                <a:gd name="T13" fmla="*/ 48 h 50"/>
                <a:gd name="T14" fmla="*/ 7 w 91"/>
                <a:gd name="T15" fmla="*/ 28 h 50"/>
                <a:gd name="T16" fmla="*/ 0 w 91"/>
                <a:gd name="T17" fmla="*/ 22 h 50"/>
                <a:gd name="T18" fmla="*/ 2 w 91"/>
                <a:gd name="T19" fmla="*/ 23 h 50"/>
                <a:gd name="T20" fmla="*/ 7 w 91"/>
                <a:gd name="T21" fmla="*/ 28 h 50"/>
                <a:gd name="T22" fmla="*/ 18 w 91"/>
                <a:gd name="T23" fmla="*/ 48 h 50"/>
                <a:gd name="T24" fmla="*/ 17 w 91"/>
                <a:gd name="T25" fmla="*/ 48 h 50"/>
                <a:gd name="T26" fmla="*/ 40 w 91"/>
                <a:gd name="T27" fmla="*/ 31 h 50"/>
                <a:gd name="T28" fmla="*/ 76 w 91"/>
                <a:gd name="T29" fmla="*/ 8 h 50"/>
                <a:gd name="T30" fmla="*/ 87 w 91"/>
                <a:gd name="T31" fmla="*/ 2 h 50"/>
                <a:gd name="T32" fmla="*/ 91 w 91"/>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50">
                  <a:moveTo>
                    <a:pt x="91" y="0"/>
                  </a:moveTo>
                  <a:cubicBezTo>
                    <a:pt x="91" y="0"/>
                    <a:pt x="90" y="1"/>
                    <a:pt x="87" y="3"/>
                  </a:cubicBezTo>
                  <a:cubicBezTo>
                    <a:pt x="84" y="4"/>
                    <a:pt x="81" y="7"/>
                    <a:pt x="76" y="9"/>
                  </a:cubicBezTo>
                  <a:cubicBezTo>
                    <a:pt x="67" y="15"/>
                    <a:pt x="54" y="23"/>
                    <a:pt x="41" y="32"/>
                  </a:cubicBezTo>
                  <a:cubicBezTo>
                    <a:pt x="32" y="38"/>
                    <a:pt x="24" y="44"/>
                    <a:pt x="18" y="49"/>
                  </a:cubicBezTo>
                  <a:cubicBezTo>
                    <a:pt x="16" y="50"/>
                    <a:pt x="16" y="50"/>
                    <a:pt x="16" y="50"/>
                  </a:cubicBezTo>
                  <a:cubicBezTo>
                    <a:pt x="16" y="48"/>
                    <a:pt x="16" y="48"/>
                    <a:pt x="16" y="48"/>
                  </a:cubicBezTo>
                  <a:cubicBezTo>
                    <a:pt x="15" y="39"/>
                    <a:pt x="10" y="32"/>
                    <a:pt x="7" y="28"/>
                  </a:cubicBezTo>
                  <a:cubicBezTo>
                    <a:pt x="3" y="24"/>
                    <a:pt x="0" y="22"/>
                    <a:pt x="0" y="22"/>
                  </a:cubicBezTo>
                  <a:cubicBezTo>
                    <a:pt x="0" y="22"/>
                    <a:pt x="1" y="22"/>
                    <a:pt x="2" y="23"/>
                  </a:cubicBezTo>
                  <a:cubicBezTo>
                    <a:pt x="4" y="24"/>
                    <a:pt x="5" y="26"/>
                    <a:pt x="7" y="28"/>
                  </a:cubicBezTo>
                  <a:cubicBezTo>
                    <a:pt x="11" y="32"/>
                    <a:pt x="16" y="38"/>
                    <a:pt x="18" y="48"/>
                  </a:cubicBezTo>
                  <a:cubicBezTo>
                    <a:pt x="17" y="48"/>
                    <a:pt x="17" y="48"/>
                    <a:pt x="17" y="48"/>
                  </a:cubicBezTo>
                  <a:cubicBezTo>
                    <a:pt x="23" y="42"/>
                    <a:pt x="31" y="37"/>
                    <a:pt x="40" y="31"/>
                  </a:cubicBezTo>
                  <a:cubicBezTo>
                    <a:pt x="53" y="21"/>
                    <a:pt x="66" y="13"/>
                    <a:pt x="76" y="8"/>
                  </a:cubicBezTo>
                  <a:cubicBezTo>
                    <a:pt x="80" y="5"/>
                    <a:pt x="84" y="3"/>
                    <a:pt x="87" y="2"/>
                  </a:cubicBezTo>
                  <a:cubicBezTo>
                    <a:pt x="90" y="1"/>
                    <a:pt x="91" y="0"/>
                    <a:pt x="91" y="0"/>
                  </a:cubicBezTo>
                  <a:close/>
                </a:path>
              </a:pathLst>
            </a:custGeom>
            <a:solidFill>
              <a:srgbClr val="455A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956130" y="74738"/>
            <a:ext cx="54264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Querying Establishment Records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284289" y="735427"/>
            <a:ext cx="6575421" cy="3385169"/>
            <a:chOff x="-129539" y="1206728"/>
            <a:chExt cx="8254908" cy="3385169"/>
          </a:xfrm>
        </p:grpSpPr>
        <p:sp>
          <p:nvSpPr>
            <p:cNvPr id="2" name="Rectangle: Rounded Corners 1"/>
            <p:cNvSpPr/>
            <p:nvPr/>
          </p:nvSpPr>
          <p:spPr>
            <a:xfrm>
              <a:off x="-129539" y="1206728"/>
              <a:ext cx="8254908" cy="3385169"/>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1062" y="1267910"/>
              <a:ext cx="8196431" cy="332398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To select records from a database, you’ll use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CKQuery</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CKQuery</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describes how to find all records of a specific type that match certain criteria. These criteria can be something like “all records with a Name field that starts with ‘M’”, “all records that have booster seats” or “all records within 3 km”.</a:t>
              </a: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iOS uses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NSPredicate</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to handle these kinds of expressions.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NSPredicate</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evaluates objects to see if they match the criteria. Predicates are also used in Core Data; they’re a natural fit for CloudKit because the definition of a predicate is simply a comparison on a field.</a:t>
              </a: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CloudKit supports only a subset of available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NSPredicate</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functions. These include mathematical comparisons, some string and set operations such as “field matches one of the items in a list”, and a special distance function. The </a:t>
              </a:r>
              <a:r>
                <a:rPr kumimoji="0" lang="en-US" altLang="en-US" b="0" i="0" u="none" strike="noStrike" cap="none" normalizeH="0" baseline="0" dirty="0" err="1">
                  <a:ln>
                    <a:noFill/>
                  </a:ln>
                  <a:solidFill>
                    <a:schemeClr val="bg2"/>
                  </a:solidFill>
                  <a:effectLst/>
                  <a:highlight>
                    <a:srgbClr val="CCFFCC"/>
                  </a:highlight>
                  <a:latin typeface="Times New Roman" panose="02020603050405020304" pitchFamily="18" charset="0"/>
                  <a:cs typeface="Times New Roman" panose="02020603050405020304" pitchFamily="18" charset="0"/>
                </a:rPr>
                <a:t>CKQuery</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Class Reference contains a detailed list of the functions that CloudKit supports as well as descriptions of how to use them.</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956130" y="74738"/>
            <a:ext cx="54264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Querying Establishment Records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563880" y="1295527"/>
            <a:ext cx="2388551" cy="799846"/>
            <a:chOff x="-129539" y="1206729"/>
            <a:chExt cx="2998632" cy="799846"/>
          </a:xfrm>
        </p:grpSpPr>
        <p:sp>
          <p:nvSpPr>
            <p:cNvPr id="2" name="Rectangle: Rounded Corners 1"/>
            <p:cNvSpPr/>
            <p:nvPr/>
          </p:nvSpPr>
          <p:spPr>
            <a:xfrm>
              <a:off x="-129539" y="1206729"/>
              <a:ext cx="2998632" cy="799846"/>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1062" y="1237320"/>
              <a:ext cx="2940155" cy="73866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In Xcode, open </a:t>
              </a:r>
              <a:r>
                <a:rPr kumimoji="0" lang="en-US" altLang="en-US" b="0" i="0" u="none" strike="noStrike" cap="none" normalizeH="0" baseline="0" dirty="0" err="1">
                  <a:ln>
                    <a:noFill/>
                  </a:ln>
                  <a:solidFill>
                    <a:schemeClr val="bg2"/>
                  </a:solidFill>
                  <a:effectLst/>
                  <a:latin typeface="Times New Roman" panose="02020603050405020304" pitchFamily="18" charset="0"/>
                  <a:cs typeface="Times New Roman" panose="02020603050405020304" pitchFamily="18" charset="0"/>
                </a:rPr>
                <a:t>Model.swift</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Replace refresh(_:) with the following implementation:</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5" name="Picture 4"/>
          <p:cNvPicPr>
            <a:picLocks noChangeAspect="1"/>
          </p:cNvPicPr>
          <p:nvPr/>
        </p:nvPicPr>
        <p:blipFill>
          <a:blip r:embed="rId1"/>
          <a:stretch>
            <a:fillRect/>
          </a:stretch>
        </p:blipFill>
        <p:spPr>
          <a:xfrm>
            <a:off x="3406140" y="973515"/>
            <a:ext cx="4937760" cy="1443870"/>
          </a:xfrm>
          <a:prstGeom prst="roundRect">
            <a:avLst>
              <a:gd name="adj" fmla="val 4391"/>
            </a:avLst>
          </a:prstGeom>
          <a:ln>
            <a:noFill/>
          </a:ln>
          <a:effectLst>
            <a:outerShdw blurRad="76200" dist="38100" dir="7800000" algn="tl" rotWithShape="0">
              <a:srgbClr val="000000">
                <a:alpha val="40000"/>
              </a:srgbClr>
            </a:outerShdw>
          </a:effectLst>
        </p:spPr>
      </p:pic>
      <p:graphicFrame>
        <p:nvGraphicFramePr>
          <p:cNvPr id="8" name="Diagram 7"/>
          <p:cNvGraphicFramePr/>
          <p:nvPr/>
        </p:nvGraphicFramePr>
        <p:xfrm>
          <a:off x="563880" y="2726116"/>
          <a:ext cx="5090160" cy="1600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956130" y="74738"/>
            <a:ext cx="54264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Querying Establishment Records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315175" y="932903"/>
            <a:ext cx="3593885" cy="590689"/>
            <a:chOff x="-508732" y="1206729"/>
            <a:chExt cx="4511831" cy="590689"/>
          </a:xfrm>
        </p:grpSpPr>
        <p:sp>
          <p:nvSpPr>
            <p:cNvPr id="2" name="Rectangle: Rounded Corners 1"/>
            <p:cNvSpPr/>
            <p:nvPr/>
          </p:nvSpPr>
          <p:spPr>
            <a:xfrm>
              <a:off x="-508732" y="1206729"/>
              <a:ext cx="4453354" cy="590689"/>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08732" y="1237320"/>
              <a:ext cx="4511831"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Next, replace establishments(</a:t>
              </a:r>
              <a:r>
                <a:rPr kumimoji="0" lang="en-US" altLang="en-US" b="0" i="0" u="none" strike="noStrike" cap="none" normalizeH="0" baseline="0" dirty="0" err="1">
                  <a:ln>
                    <a:noFill/>
                  </a:ln>
                  <a:solidFill>
                    <a:schemeClr val="bg2"/>
                  </a:solidFill>
                  <a:effectLst/>
                  <a:latin typeface="Times New Roman" panose="02020603050405020304" pitchFamily="18" charset="0"/>
                  <a:cs typeface="Times New Roman" panose="02020603050405020304" pitchFamily="18" charset="0"/>
                </a:rPr>
                <a:t>forQuery</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:_:) with the following:</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6" name="Picture 5"/>
          <p:cNvPicPr>
            <a:picLocks noChangeAspect="1"/>
          </p:cNvPicPr>
          <p:nvPr/>
        </p:nvPicPr>
        <p:blipFill>
          <a:blip r:embed="rId1"/>
          <a:stretch>
            <a:fillRect/>
          </a:stretch>
        </p:blipFill>
        <p:spPr>
          <a:xfrm>
            <a:off x="4102730" y="932903"/>
            <a:ext cx="4843150" cy="3360422"/>
          </a:xfrm>
          <a:prstGeom prst="roundRect">
            <a:avLst>
              <a:gd name="adj" fmla="val 4649"/>
            </a:avLst>
          </a:prstGeom>
          <a:ln>
            <a:noFill/>
          </a:ln>
          <a:effectLst>
            <a:outerShdw blurRad="76200" dist="38100" dir="7800000" algn="tl" rotWithShape="0">
              <a:srgbClr val="000000">
                <a:alpha val="40000"/>
              </a:srgbClr>
            </a:outerShdw>
          </a:effectLst>
        </p:spPr>
      </p:pic>
      <p:sp>
        <p:nvSpPr>
          <p:cNvPr id="7" name="TextBox 6"/>
          <p:cNvSpPr txBox="1"/>
          <p:nvPr/>
        </p:nvSpPr>
        <p:spPr>
          <a:xfrm>
            <a:off x="7919230" y="3902820"/>
            <a:ext cx="947695" cy="307777"/>
          </a:xfrm>
          <a:prstGeom prst="rect">
            <a:avLst/>
          </a:prstGeom>
          <a:solidFill>
            <a:schemeClr val="tx2"/>
          </a:solidFill>
        </p:spPr>
        <p:txBody>
          <a:bodyPr wrap="none" rtlCol="0">
            <a:spAutoFit/>
          </a:bodyPr>
          <a:lstStyle/>
          <a:p>
            <a:r>
              <a:rPr lang="en-US" dirty="0">
                <a:latin typeface="Times New Roman" panose="02020603050405020304" pitchFamily="18" charset="0"/>
                <a:cs typeface="Times New Roman" panose="02020603050405020304" pitchFamily="18" charset="0"/>
                <a:hlinkClick r:id="rId2"/>
              </a:rPr>
              <a:t>Code Link</a:t>
            </a:r>
            <a:endParaRPr lang="en-US"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253784" y="1660529"/>
            <a:ext cx="3593885" cy="2893100"/>
          </a:xfrm>
          <a:prstGeom prst="rect">
            <a:avLst/>
          </a:prstGeom>
          <a:noFill/>
          <a:ln>
            <a:solidFill>
              <a:srgbClr val="54EEA8"/>
            </a:solidFill>
          </a:ln>
        </p:spPr>
        <p:txBody>
          <a:bodyPr wrap="square">
            <a:spAutoFit/>
          </a:bodyPr>
          <a:lstStyle/>
          <a:p>
            <a:pPr algn="just"/>
            <a:r>
              <a:rPr lang="en-US" dirty="0">
                <a:latin typeface="Times New Roman" panose="02020603050405020304" pitchFamily="18" charset="0"/>
                <a:cs typeface="Times New Roman" panose="02020603050405020304" pitchFamily="18" charset="0"/>
              </a:rPr>
              <a:t>Since you’re passing the </a:t>
            </a:r>
            <a:r>
              <a:rPr lang="en-US" dirty="0" err="1">
                <a:highlight>
                  <a:srgbClr val="CCFFCC"/>
                </a:highlight>
                <a:latin typeface="Times New Roman" panose="02020603050405020304" pitchFamily="18" charset="0"/>
                <a:cs typeface="Times New Roman" panose="02020603050405020304" pitchFamily="18" charset="0"/>
              </a:rPr>
              <a:t>CKQuery</a:t>
            </a:r>
            <a:r>
              <a:rPr lang="en-US" dirty="0">
                <a:latin typeface="Times New Roman" panose="02020603050405020304" pitchFamily="18" charset="0"/>
                <a:cs typeface="Times New Roman" panose="02020603050405020304" pitchFamily="18" charset="0"/>
              </a:rPr>
              <a:t> object here, your public database, </a:t>
            </a:r>
            <a:r>
              <a:rPr lang="en-US" dirty="0" err="1">
                <a:highlight>
                  <a:srgbClr val="CCFFCC"/>
                </a:highlight>
                <a:latin typeface="Times New Roman" panose="02020603050405020304" pitchFamily="18" charset="0"/>
                <a:cs typeface="Times New Roman" panose="02020603050405020304" pitchFamily="18" charset="0"/>
              </a:rPr>
              <a:t>publicDB</a:t>
            </a:r>
            <a:r>
              <a:rPr lang="en-US" dirty="0">
                <a:latin typeface="Times New Roman" panose="02020603050405020304" pitchFamily="18" charset="0"/>
                <a:cs typeface="Times New Roman" panose="02020603050405020304" pitchFamily="18" charset="0"/>
              </a:rPr>
              <a:t>, can perform the query.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you think back to when you created the two Establishment objects in the CloudKit dashboard, you put them in the public database, in the default container.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That’s exactly what </a:t>
            </a:r>
            <a:r>
              <a:rPr lang="en-US" dirty="0" err="1">
                <a:highlight>
                  <a:srgbClr val="CCFFCC"/>
                </a:highlight>
                <a:latin typeface="Times New Roman" panose="02020603050405020304" pitchFamily="18" charset="0"/>
                <a:cs typeface="Times New Roman" panose="02020603050405020304" pitchFamily="18" charset="0"/>
              </a:rPr>
              <a:t>inZoneWith</a:t>
            </a:r>
            <a:r>
              <a:rPr lang="en-US" dirty="0" err="1">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parameter is specifying here. Now, the database will query any Establishment records that exist in the public database.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956130" y="74738"/>
            <a:ext cx="54264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Querying Establishment Records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541565" y="971003"/>
            <a:ext cx="2443695" cy="562747"/>
            <a:chOff x="-537971" y="1206729"/>
            <a:chExt cx="4231870" cy="562747"/>
          </a:xfrm>
        </p:grpSpPr>
        <p:sp>
          <p:nvSpPr>
            <p:cNvPr id="2" name="Rectangle: Rounded Corners 1"/>
            <p:cNvSpPr/>
            <p:nvPr/>
          </p:nvSpPr>
          <p:spPr>
            <a:xfrm>
              <a:off x="-508732" y="1206729"/>
              <a:ext cx="4202631" cy="562747"/>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37971" y="1246256"/>
              <a:ext cx="4231870"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Build and run. You should see a list of nearby establishments.</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764564"/>
            <a:ext cx="2183462" cy="3880648"/>
          </a:xfrm>
          <a:prstGeom prst="roundRect">
            <a:avLst>
              <a:gd name="adj" fmla="val 4103"/>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334320" y="47523"/>
            <a:ext cx="2475358"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Why CloudKit?</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441" name="Group 440"/>
          <p:cNvGrpSpPr/>
          <p:nvPr/>
        </p:nvGrpSpPr>
        <p:grpSpPr>
          <a:xfrm>
            <a:off x="402720" y="669910"/>
            <a:ext cx="8338559" cy="4028215"/>
            <a:chOff x="365760" y="669910"/>
            <a:chExt cx="8338559" cy="4028215"/>
          </a:xfrm>
        </p:grpSpPr>
        <p:sp>
          <p:nvSpPr>
            <p:cNvPr id="7" name="Rectangle: Rounded Corners 6"/>
            <p:cNvSpPr/>
            <p:nvPr/>
          </p:nvSpPr>
          <p:spPr>
            <a:xfrm>
              <a:off x="6432660" y="669910"/>
              <a:ext cx="415976" cy="375170"/>
            </a:xfrm>
            <a:prstGeom prst="roundRect">
              <a:avLst/>
            </a:prstGeom>
            <a:solidFill>
              <a:srgbClr val="1A4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3507863" y="682044"/>
              <a:ext cx="415976" cy="375170"/>
            </a:xfrm>
            <a:prstGeom prst="roundRect">
              <a:avLst/>
            </a:prstGeom>
            <a:solidFill>
              <a:srgbClr val="1A4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p:nvSpPr>
          <p:spPr>
            <a:xfrm>
              <a:off x="693718" y="690781"/>
              <a:ext cx="415976" cy="375170"/>
            </a:xfrm>
            <a:prstGeom prst="roundRect">
              <a:avLst/>
            </a:prstGeom>
            <a:solidFill>
              <a:srgbClr val="1A4D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365760" y="798206"/>
              <a:ext cx="2544603" cy="3750934"/>
            </a:xfrm>
            <a:prstGeom prst="roundRect">
              <a:avLst>
                <a:gd name="adj" fmla="val 5556"/>
              </a:avLst>
            </a:prstGeom>
            <a:solidFill>
              <a:srgbClr val="46D8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3274330" y="808820"/>
              <a:ext cx="2475358" cy="3740320"/>
            </a:xfrm>
            <a:prstGeom prst="roundRect">
              <a:avLst>
                <a:gd name="adj" fmla="val 5556"/>
              </a:avLst>
            </a:prstGeom>
            <a:solidFill>
              <a:srgbClr val="54EEA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6113655" y="797766"/>
              <a:ext cx="2590664" cy="3740319"/>
            </a:xfrm>
            <a:prstGeom prst="roundRect">
              <a:avLst>
                <a:gd name="adj" fmla="val 5556"/>
              </a:avLst>
            </a:prstGeom>
            <a:solidFill>
              <a:srgbClr val="EAD6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p:cNvSpPr txBox="1"/>
            <p:nvPr/>
          </p:nvSpPr>
          <p:spPr>
            <a:xfrm>
              <a:off x="3345180" y="1101553"/>
              <a:ext cx="2301240" cy="3000821"/>
            </a:xfrm>
            <a:prstGeom prst="rect">
              <a:avLst/>
            </a:prstGeom>
            <a:noFill/>
          </p:spPr>
          <p:txBody>
            <a:bodyPr wrap="square" lIns="0" tIns="0" rIns="0" bIns="0" rtlCol="0">
              <a:spAutoFit/>
            </a:bodyPr>
            <a:lstStyle/>
            <a:p>
              <a:pPr algn="just"/>
              <a:r>
                <a:rPr lang="en-US" sz="1300" dirty="0">
                  <a:solidFill>
                    <a:schemeClr val="bg2"/>
                  </a:solidFill>
                  <a:latin typeface="Times New Roman" panose="02020603050405020304" pitchFamily="18" charset="0"/>
                  <a:cs typeface="Times New Roman" panose="02020603050405020304" pitchFamily="18" charset="0"/>
                </a:rPr>
                <a:t>Another benefit of CloudKit is that users can trust the privacy and security of their data by relying on Apple rather than app developers. CloudKit insulates user data from you, the developer.</a:t>
              </a:r>
              <a:endParaRPr lang="en-US" sz="1300" dirty="0">
                <a:solidFill>
                  <a:schemeClr val="bg2"/>
                </a:solidFill>
                <a:latin typeface="Times New Roman" panose="02020603050405020304" pitchFamily="18" charset="0"/>
                <a:cs typeface="Times New Roman" panose="02020603050405020304" pitchFamily="18" charset="0"/>
              </a:endParaRPr>
            </a:p>
            <a:p>
              <a:pPr algn="just"/>
              <a:endParaRPr lang="en-US" sz="1300" dirty="0">
                <a:solidFill>
                  <a:schemeClr val="bg2"/>
                </a:solidFill>
                <a:latin typeface="Times New Roman" panose="02020603050405020304" pitchFamily="18" charset="0"/>
                <a:cs typeface="Times New Roman" panose="02020603050405020304" pitchFamily="18" charset="0"/>
              </a:endParaRPr>
            </a:p>
            <a:p>
              <a:pPr algn="just"/>
              <a:r>
                <a:rPr lang="en-US" sz="1300" dirty="0">
                  <a:solidFill>
                    <a:schemeClr val="bg2"/>
                  </a:solidFill>
                  <a:latin typeface="Times New Roman" panose="02020603050405020304" pitchFamily="18" charset="0"/>
                  <a:cs typeface="Times New Roman" panose="02020603050405020304" pitchFamily="18" charset="0"/>
                </a:rPr>
                <a:t>While this lack of access can be frustrating while debugging, it’s a net plus since you don’t have to worry about security or convince users their data is secure. </a:t>
              </a:r>
              <a:endParaRPr lang="en-US" sz="1300" dirty="0">
                <a:solidFill>
                  <a:schemeClr val="bg2"/>
                </a:solidFill>
                <a:latin typeface="Times New Roman" panose="02020603050405020304" pitchFamily="18" charset="0"/>
                <a:cs typeface="Times New Roman" panose="02020603050405020304" pitchFamily="18" charset="0"/>
              </a:endParaRPr>
            </a:p>
            <a:p>
              <a:pPr algn="just"/>
              <a:endParaRPr lang="en-US" sz="1300" dirty="0">
                <a:solidFill>
                  <a:schemeClr val="bg2"/>
                </a:solidFill>
                <a:latin typeface="Times New Roman" panose="02020603050405020304" pitchFamily="18" charset="0"/>
                <a:cs typeface="Times New Roman" panose="02020603050405020304" pitchFamily="18" charset="0"/>
              </a:endParaRPr>
            </a:p>
            <a:p>
              <a:pPr algn="just"/>
              <a:r>
                <a:rPr lang="en-US" sz="1300" dirty="0">
                  <a:solidFill>
                    <a:schemeClr val="bg2"/>
                  </a:solidFill>
                  <a:latin typeface="Times New Roman" panose="02020603050405020304" pitchFamily="18" charset="0"/>
                  <a:cs typeface="Times New Roman" panose="02020603050405020304" pitchFamily="18" charset="0"/>
                </a:rPr>
                <a:t>If an app user trusts iCloud, then they can also trust you.</a:t>
              </a:r>
              <a:endParaRPr lang="en-US" sz="1300" dirty="0">
                <a:solidFill>
                  <a:schemeClr val="bg2"/>
                </a:solidFill>
                <a:latin typeface="Times New Roman" panose="02020603050405020304" pitchFamily="18" charset="0"/>
                <a:cs typeface="Times New Roman" panose="02020603050405020304" pitchFamily="18" charset="0"/>
              </a:endParaRPr>
            </a:p>
          </p:txBody>
        </p:sp>
        <p:sp>
          <p:nvSpPr>
            <p:cNvPr id="157" name="TextBox 156"/>
            <p:cNvSpPr txBox="1"/>
            <p:nvPr/>
          </p:nvSpPr>
          <p:spPr>
            <a:xfrm>
              <a:off x="439681" y="1101553"/>
              <a:ext cx="2396759" cy="3200876"/>
            </a:xfrm>
            <a:prstGeom prst="rect">
              <a:avLst/>
            </a:prstGeom>
            <a:noFill/>
          </p:spPr>
          <p:txBody>
            <a:bodyPr wrap="square" lIns="0" tIns="0" rIns="0" bIns="0" rtlCol="0">
              <a:spAutoFit/>
            </a:bodyPr>
            <a:lstStyle/>
            <a:p>
              <a:pPr algn="just"/>
              <a:r>
                <a:rPr lang="en-US" sz="1300" dirty="0">
                  <a:solidFill>
                    <a:schemeClr val="bg2"/>
                  </a:solidFill>
                  <a:latin typeface="Times New Roman" panose="02020603050405020304" pitchFamily="18" charset="0"/>
                  <a:cs typeface="Times New Roman" panose="02020603050405020304" pitchFamily="18" charset="0"/>
                </a:rPr>
                <a:t>Unlike other back-end solutions, CloudKit requires little setup. You don’t have to choose, configure or install servers. Apple handles security and scaling as well.</a:t>
              </a:r>
              <a:endParaRPr lang="en-US" sz="1300" dirty="0">
                <a:solidFill>
                  <a:schemeClr val="bg2"/>
                </a:solidFill>
                <a:latin typeface="Times New Roman" panose="02020603050405020304" pitchFamily="18" charset="0"/>
                <a:cs typeface="Times New Roman" panose="02020603050405020304" pitchFamily="18" charset="0"/>
              </a:endParaRPr>
            </a:p>
            <a:p>
              <a:pPr algn="just"/>
              <a:endParaRPr lang="en-US" sz="1300" dirty="0">
                <a:solidFill>
                  <a:schemeClr val="bg2"/>
                </a:solidFill>
                <a:latin typeface="Times New Roman" panose="02020603050405020304" pitchFamily="18" charset="0"/>
                <a:cs typeface="Times New Roman" panose="02020603050405020304" pitchFamily="18" charset="0"/>
              </a:endParaRPr>
            </a:p>
            <a:p>
              <a:pPr algn="just"/>
              <a:r>
                <a:rPr lang="en-US" sz="1300" dirty="0">
                  <a:solidFill>
                    <a:schemeClr val="bg2"/>
                  </a:solidFill>
                  <a:latin typeface="Times New Roman" panose="02020603050405020304" pitchFamily="18" charset="0"/>
                  <a:cs typeface="Times New Roman" panose="02020603050405020304" pitchFamily="18" charset="0"/>
                </a:rPr>
                <a:t>Simply registering for the iOS Developer Program makes you eligible to use CloudKit. You don’t have to register for additional services or create new accounts. </a:t>
              </a:r>
              <a:endParaRPr lang="en-US" sz="1300" dirty="0">
                <a:solidFill>
                  <a:schemeClr val="bg2"/>
                </a:solidFill>
                <a:latin typeface="Times New Roman" panose="02020603050405020304" pitchFamily="18" charset="0"/>
                <a:cs typeface="Times New Roman" panose="02020603050405020304" pitchFamily="18" charset="0"/>
              </a:endParaRPr>
            </a:p>
            <a:p>
              <a:pPr algn="just"/>
              <a:endParaRPr lang="en-US" sz="1300" dirty="0">
                <a:solidFill>
                  <a:schemeClr val="bg2"/>
                </a:solidFill>
                <a:latin typeface="Times New Roman" panose="02020603050405020304" pitchFamily="18" charset="0"/>
                <a:cs typeface="Times New Roman" panose="02020603050405020304" pitchFamily="18" charset="0"/>
              </a:endParaRPr>
            </a:p>
            <a:p>
              <a:pPr algn="just"/>
              <a:r>
                <a:rPr lang="en-US" sz="1300" dirty="0">
                  <a:solidFill>
                    <a:schemeClr val="bg2"/>
                  </a:solidFill>
                  <a:latin typeface="Times New Roman" panose="02020603050405020304" pitchFamily="18" charset="0"/>
                  <a:cs typeface="Times New Roman" panose="02020603050405020304" pitchFamily="18" charset="0"/>
                </a:rPr>
                <a:t>When you enable CloudKit capabilities in your app, all necessary server setup magic happens automatically.</a:t>
              </a:r>
              <a:endParaRPr lang="en-US" sz="1300" dirty="0">
                <a:solidFill>
                  <a:schemeClr val="bg2"/>
                </a:solidFill>
                <a:latin typeface="Times New Roman" panose="02020603050405020304" pitchFamily="18" charset="0"/>
                <a:cs typeface="Times New Roman" panose="02020603050405020304" pitchFamily="18" charset="0"/>
              </a:endParaRPr>
            </a:p>
          </p:txBody>
        </p:sp>
        <p:sp>
          <p:nvSpPr>
            <p:cNvPr id="158" name="TextBox 157"/>
            <p:cNvSpPr txBox="1"/>
            <p:nvPr/>
          </p:nvSpPr>
          <p:spPr>
            <a:xfrm>
              <a:off x="6170177" y="1053191"/>
              <a:ext cx="2477620" cy="3231654"/>
            </a:xfrm>
            <a:prstGeom prst="rect">
              <a:avLst/>
            </a:prstGeom>
            <a:noFill/>
          </p:spPr>
          <p:txBody>
            <a:bodyPr wrap="square" lIns="0" tIns="0" rIns="0" bIns="0" rtlCol="0">
              <a:spAutoFit/>
            </a:bodyPr>
            <a:lstStyle/>
            <a:p>
              <a:pPr algn="just"/>
              <a:r>
                <a:rPr lang="en-US" sz="1400" dirty="0">
                  <a:solidFill>
                    <a:schemeClr val="bg2"/>
                  </a:solidFill>
                  <a:latin typeface="Times New Roman" panose="02020603050405020304" pitchFamily="18" charset="0"/>
                  <a:cs typeface="Times New Roman" panose="02020603050405020304" pitchFamily="18" charset="0"/>
                </a:rPr>
                <a:t>Finally, the cost of running a service is a huge deal for any developer. Even the least-expensive server hosts can’t offer low-cost solutions for small, free or cheap apps. So, there will always be a cost associated with running an app.</a:t>
              </a:r>
              <a:endParaRPr lang="en-US" sz="1400" dirty="0">
                <a:solidFill>
                  <a:schemeClr val="bg2"/>
                </a:solidFill>
                <a:latin typeface="Times New Roman" panose="02020603050405020304" pitchFamily="18" charset="0"/>
                <a:cs typeface="Times New Roman" panose="02020603050405020304" pitchFamily="18" charset="0"/>
              </a:endParaRPr>
            </a:p>
            <a:p>
              <a:pPr algn="just"/>
              <a:endParaRPr lang="en-US" sz="1400" dirty="0">
                <a:solidFill>
                  <a:schemeClr val="bg2"/>
                </a:solidFill>
                <a:latin typeface="Times New Roman" panose="02020603050405020304" pitchFamily="18" charset="0"/>
                <a:cs typeface="Times New Roman" panose="02020603050405020304" pitchFamily="18" charset="0"/>
              </a:endParaRPr>
            </a:p>
            <a:p>
              <a:pPr algn="just"/>
              <a:r>
                <a:rPr lang="en-US" sz="1400" dirty="0">
                  <a:solidFill>
                    <a:schemeClr val="bg2"/>
                  </a:solidFill>
                  <a:latin typeface="Times New Roman" panose="02020603050405020304" pitchFamily="18" charset="0"/>
                  <a:cs typeface="Times New Roman" panose="02020603050405020304" pitchFamily="18" charset="0"/>
                </a:rPr>
                <a:t>With CloudKit, you get a reasonable amount of storage and data transfer of public data for free. </a:t>
              </a:r>
              <a:endParaRPr lang="en-US" sz="1400" dirty="0">
                <a:solidFill>
                  <a:schemeClr val="bg2"/>
                </a:solidFill>
                <a:latin typeface="Times New Roman" panose="02020603050405020304" pitchFamily="18" charset="0"/>
                <a:cs typeface="Times New Roman" panose="02020603050405020304" pitchFamily="18" charset="0"/>
              </a:endParaRPr>
            </a:p>
            <a:p>
              <a:pPr algn="just"/>
              <a:r>
                <a:rPr lang="en-US" sz="1400" dirty="0">
                  <a:solidFill>
                    <a:schemeClr val="bg2"/>
                  </a:solidFill>
                  <a:latin typeface="Times New Roman" panose="02020603050405020304" pitchFamily="18" charset="0"/>
                  <a:cs typeface="Times New Roman" panose="02020603050405020304" pitchFamily="18" charset="0"/>
                </a:rPr>
                <a:t>There’s a handy calculator on Apple’s </a:t>
              </a:r>
              <a:r>
                <a:rPr lang="en-US" sz="1400" dirty="0">
                  <a:solidFill>
                    <a:schemeClr val="bg2"/>
                  </a:solidFill>
                  <a:latin typeface="Times New Roman" panose="02020603050405020304" pitchFamily="18" charset="0"/>
                  <a:cs typeface="Times New Roman" panose="02020603050405020304" pitchFamily="18" charset="0"/>
                  <a:hlinkClick r:id="rId1"/>
                </a:rPr>
                <a:t>CloudKit site</a:t>
              </a:r>
              <a:r>
                <a:rPr lang="en-US" sz="1400" dirty="0">
                  <a:solidFill>
                    <a:schemeClr val="bg2"/>
                  </a:solidFill>
                  <a:latin typeface="Times New Roman" panose="02020603050405020304" pitchFamily="18" charset="0"/>
                  <a:cs typeface="Times New Roman" panose="02020603050405020304" pitchFamily="18" charset="0"/>
                </a:rPr>
                <a:t>.</a:t>
              </a:r>
              <a:endParaRPr lang="en-US" sz="1400" dirty="0">
                <a:solidFill>
                  <a:schemeClr val="bg2"/>
                </a:solidFill>
                <a:latin typeface="Times New Roman" panose="02020603050405020304" pitchFamily="18" charset="0"/>
                <a:cs typeface="Times New Roman" panose="02020603050405020304" pitchFamily="18" charset="0"/>
              </a:endParaRPr>
            </a:p>
          </p:txBody>
        </p:sp>
        <p:sp>
          <p:nvSpPr>
            <p:cNvPr id="159" name="Rectangle: Rounded Corners 158"/>
            <p:cNvSpPr/>
            <p:nvPr/>
          </p:nvSpPr>
          <p:spPr>
            <a:xfrm>
              <a:off x="635329" y="690781"/>
              <a:ext cx="415976" cy="375170"/>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13"/>
            <p:cNvGrpSpPr>
              <a:grpSpLocks noChangeAspect="1"/>
            </p:cNvGrpSpPr>
            <p:nvPr/>
          </p:nvGrpSpPr>
          <p:grpSpPr bwMode="auto">
            <a:xfrm>
              <a:off x="743551" y="808819"/>
              <a:ext cx="199534" cy="147205"/>
              <a:chOff x="4778" y="1129"/>
              <a:chExt cx="934" cy="764"/>
            </a:xfrm>
            <a:solidFill>
              <a:schemeClr val="bg1"/>
            </a:solidFill>
          </p:grpSpPr>
          <p:sp>
            <p:nvSpPr>
              <p:cNvPr id="169" name="Freeform 114"/>
              <p:cNvSpPr/>
              <p:nvPr/>
            </p:nvSpPr>
            <p:spPr bwMode="auto">
              <a:xfrm>
                <a:off x="4778" y="1129"/>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115"/>
              <p:cNvSpPr/>
              <p:nvPr/>
            </p:nvSpPr>
            <p:spPr bwMode="auto">
              <a:xfrm>
                <a:off x="5244" y="1129"/>
                <a:ext cx="468" cy="764"/>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60" name="Rectangle: Rounded Corners 159"/>
            <p:cNvSpPr/>
            <p:nvPr/>
          </p:nvSpPr>
          <p:spPr>
            <a:xfrm>
              <a:off x="3449475" y="682044"/>
              <a:ext cx="415976" cy="375170"/>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13"/>
            <p:cNvGrpSpPr>
              <a:grpSpLocks noChangeAspect="1"/>
            </p:cNvGrpSpPr>
            <p:nvPr/>
          </p:nvGrpSpPr>
          <p:grpSpPr bwMode="auto">
            <a:xfrm>
              <a:off x="3557696" y="800082"/>
              <a:ext cx="199534" cy="147205"/>
              <a:chOff x="4778" y="1129"/>
              <a:chExt cx="934" cy="764"/>
            </a:xfrm>
            <a:solidFill>
              <a:schemeClr val="bg1"/>
            </a:solidFill>
          </p:grpSpPr>
          <p:sp>
            <p:nvSpPr>
              <p:cNvPr id="167" name="Freeform 114"/>
              <p:cNvSpPr/>
              <p:nvPr/>
            </p:nvSpPr>
            <p:spPr bwMode="auto">
              <a:xfrm>
                <a:off x="4778" y="1129"/>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115"/>
              <p:cNvSpPr/>
              <p:nvPr/>
            </p:nvSpPr>
            <p:spPr bwMode="auto">
              <a:xfrm>
                <a:off x="5244" y="1129"/>
                <a:ext cx="468" cy="764"/>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61" name="Rectangle: Rounded Corners 160"/>
            <p:cNvSpPr/>
            <p:nvPr/>
          </p:nvSpPr>
          <p:spPr>
            <a:xfrm>
              <a:off x="6374272" y="669910"/>
              <a:ext cx="415976" cy="375170"/>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4" name="Group 113"/>
            <p:cNvGrpSpPr>
              <a:grpSpLocks noChangeAspect="1"/>
            </p:cNvGrpSpPr>
            <p:nvPr/>
          </p:nvGrpSpPr>
          <p:grpSpPr bwMode="auto">
            <a:xfrm>
              <a:off x="6482493" y="787948"/>
              <a:ext cx="199534" cy="147205"/>
              <a:chOff x="4778" y="1129"/>
              <a:chExt cx="934" cy="764"/>
            </a:xfrm>
            <a:solidFill>
              <a:schemeClr val="bg1"/>
            </a:solidFill>
          </p:grpSpPr>
          <p:sp>
            <p:nvSpPr>
              <p:cNvPr id="165" name="Freeform 114"/>
              <p:cNvSpPr/>
              <p:nvPr/>
            </p:nvSpPr>
            <p:spPr bwMode="auto">
              <a:xfrm>
                <a:off x="4778" y="1129"/>
                <a:ext cx="471" cy="764"/>
              </a:xfrm>
              <a:custGeom>
                <a:avLst/>
                <a:gdLst>
                  <a:gd name="T0" fmla="*/ 129 w 197"/>
                  <a:gd name="T1" fmla="*/ 144 h 319"/>
                  <a:gd name="T2" fmla="*/ 101 w 197"/>
                  <a:gd name="T3" fmla="*/ 140 h 319"/>
                  <a:gd name="T4" fmla="*/ 66 w 197"/>
                  <a:gd name="T5" fmla="*/ 148 h 319"/>
                  <a:gd name="T6" fmla="*/ 138 w 197"/>
                  <a:gd name="T7" fmla="*/ 53 h 319"/>
                  <a:gd name="T8" fmla="*/ 146 w 197"/>
                  <a:gd name="T9" fmla="*/ 46 h 319"/>
                  <a:gd name="T10" fmla="*/ 156 w 197"/>
                  <a:gd name="T11" fmla="*/ 13 h 319"/>
                  <a:gd name="T12" fmla="*/ 154 w 197"/>
                  <a:gd name="T13" fmla="*/ 5 h 319"/>
                  <a:gd name="T14" fmla="*/ 147 w 197"/>
                  <a:gd name="T15" fmla="*/ 1 h 319"/>
                  <a:gd name="T16" fmla="*/ 138 w 197"/>
                  <a:gd name="T17" fmla="*/ 0 h 319"/>
                  <a:gd name="T18" fmla="*/ 16 w 197"/>
                  <a:gd name="T19" fmla="*/ 128 h 319"/>
                  <a:gd name="T20" fmla="*/ 31 w 197"/>
                  <a:gd name="T21" fmla="*/ 281 h 319"/>
                  <a:gd name="T22" fmla="*/ 105 w 197"/>
                  <a:gd name="T23" fmla="*/ 319 h 319"/>
                  <a:gd name="T24" fmla="*/ 105 w 197"/>
                  <a:gd name="T25" fmla="*/ 319 h 319"/>
                  <a:gd name="T26" fmla="*/ 191 w 197"/>
                  <a:gd name="T27" fmla="*/ 254 h 319"/>
                  <a:gd name="T28" fmla="*/ 182 w 197"/>
                  <a:gd name="T29" fmla="*/ 186 h 319"/>
                  <a:gd name="T30" fmla="*/ 129 w 197"/>
                  <a:gd name="T31" fmla="*/ 14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 h="319">
                    <a:moveTo>
                      <a:pt x="129" y="144"/>
                    </a:moveTo>
                    <a:cubicBezTo>
                      <a:pt x="120" y="142"/>
                      <a:pt x="110" y="140"/>
                      <a:pt x="101" y="140"/>
                    </a:cubicBezTo>
                    <a:cubicBezTo>
                      <a:pt x="87" y="140"/>
                      <a:pt x="75" y="144"/>
                      <a:pt x="66" y="148"/>
                    </a:cubicBezTo>
                    <a:cubicBezTo>
                      <a:pt x="75" y="115"/>
                      <a:pt x="96" y="60"/>
                      <a:pt x="138" y="53"/>
                    </a:cubicBezTo>
                    <a:cubicBezTo>
                      <a:pt x="142" y="53"/>
                      <a:pt x="145" y="50"/>
                      <a:pt x="146" y="46"/>
                    </a:cubicBezTo>
                    <a:cubicBezTo>
                      <a:pt x="156" y="13"/>
                      <a:pt x="156" y="13"/>
                      <a:pt x="156" y="13"/>
                    </a:cubicBezTo>
                    <a:cubicBezTo>
                      <a:pt x="156" y="11"/>
                      <a:pt x="156" y="8"/>
                      <a:pt x="154" y="5"/>
                    </a:cubicBezTo>
                    <a:cubicBezTo>
                      <a:pt x="153" y="3"/>
                      <a:pt x="150" y="1"/>
                      <a:pt x="147" y="1"/>
                    </a:cubicBezTo>
                    <a:cubicBezTo>
                      <a:pt x="144" y="0"/>
                      <a:pt x="141" y="0"/>
                      <a:pt x="138" y="0"/>
                    </a:cubicBezTo>
                    <a:cubicBezTo>
                      <a:pt x="87" y="0"/>
                      <a:pt x="37" y="53"/>
                      <a:pt x="16" y="128"/>
                    </a:cubicBezTo>
                    <a:cubicBezTo>
                      <a:pt x="4" y="173"/>
                      <a:pt x="0" y="239"/>
                      <a:pt x="31" y="281"/>
                    </a:cubicBezTo>
                    <a:cubicBezTo>
                      <a:pt x="48" y="305"/>
                      <a:pt x="73" y="317"/>
                      <a:pt x="105" y="319"/>
                    </a:cubicBezTo>
                    <a:cubicBezTo>
                      <a:pt x="105" y="319"/>
                      <a:pt x="105" y="319"/>
                      <a:pt x="105" y="319"/>
                    </a:cubicBezTo>
                    <a:cubicBezTo>
                      <a:pt x="145" y="319"/>
                      <a:pt x="180" y="292"/>
                      <a:pt x="191" y="254"/>
                    </a:cubicBezTo>
                    <a:cubicBezTo>
                      <a:pt x="197" y="231"/>
                      <a:pt x="194" y="207"/>
                      <a:pt x="182" y="186"/>
                    </a:cubicBezTo>
                    <a:cubicBezTo>
                      <a:pt x="171" y="166"/>
                      <a:pt x="152" y="151"/>
                      <a:pt x="129" y="1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Freeform 115"/>
              <p:cNvSpPr/>
              <p:nvPr/>
            </p:nvSpPr>
            <p:spPr bwMode="auto">
              <a:xfrm>
                <a:off x="5244" y="1129"/>
                <a:ext cx="468" cy="764"/>
              </a:xfrm>
              <a:custGeom>
                <a:avLst/>
                <a:gdLst>
                  <a:gd name="T0" fmla="*/ 182 w 196"/>
                  <a:gd name="T1" fmla="*/ 186 h 319"/>
                  <a:gd name="T2" fmla="*/ 129 w 196"/>
                  <a:gd name="T3" fmla="*/ 144 h 319"/>
                  <a:gd name="T4" fmla="*/ 101 w 196"/>
                  <a:gd name="T5" fmla="*/ 140 h 319"/>
                  <a:gd name="T6" fmla="*/ 66 w 196"/>
                  <a:gd name="T7" fmla="*/ 148 h 319"/>
                  <a:gd name="T8" fmla="*/ 138 w 196"/>
                  <a:gd name="T9" fmla="*/ 53 h 319"/>
                  <a:gd name="T10" fmla="*/ 146 w 196"/>
                  <a:gd name="T11" fmla="*/ 46 h 319"/>
                  <a:gd name="T12" fmla="*/ 155 w 196"/>
                  <a:gd name="T13" fmla="*/ 13 h 319"/>
                  <a:gd name="T14" fmla="*/ 154 w 196"/>
                  <a:gd name="T15" fmla="*/ 5 h 319"/>
                  <a:gd name="T16" fmla="*/ 147 w 196"/>
                  <a:gd name="T17" fmla="*/ 1 h 319"/>
                  <a:gd name="T18" fmla="*/ 137 w 196"/>
                  <a:gd name="T19" fmla="*/ 0 h 319"/>
                  <a:gd name="T20" fmla="*/ 16 w 196"/>
                  <a:gd name="T21" fmla="*/ 128 h 319"/>
                  <a:gd name="T22" fmla="*/ 30 w 196"/>
                  <a:gd name="T23" fmla="*/ 281 h 319"/>
                  <a:gd name="T24" fmla="*/ 104 w 196"/>
                  <a:gd name="T25" fmla="*/ 319 h 319"/>
                  <a:gd name="T26" fmla="*/ 105 w 196"/>
                  <a:gd name="T27" fmla="*/ 319 h 319"/>
                  <a:gd name="T28" fmla="*/ 190 w 196"/>
                  <a:gd name="T29" fmla="*/ 254 h 319"/>
                  <a:gd name="T30" fmla="*/ 182 w 196"/>
                  <a:gd name="T31" fmla="*/ 18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319">
                    <a:moveTo>
                      <a:pt x="182" y="186"/>
                    </a:moveTo>
                    <a:cubicBezTo>
                      <a:pt x="170" y="166"/>
                      <a:pt x="151" y="151"/>
                      <a:pt x="129" y="144"/>
                    </a:cubicBezTo>
                    <a:cubicBezTo>
                      <a:pt x="119" y="142"/>
                      <a:pt x="110" y="140"/>
                      <a:pt x="101" y="140"/>
                    </a:cubicBezTo>
                    <a:cubicBezTo>
                      <a:pt x="87" y="140"/>
                      <a:pt x="75" y="144"/>
                      <a:pt x="66" y="148"/>
                    </a:cubicBezTo>
                    <a:cubicBezTo>
                      <a:pt x="74" y="115"/>
                      <a:pt x="96" y="60"/>
                      <a:pt x="138" y="53"/>
                    </a:cubicBezTo>
                    <a:cubicBezTo>
                      <a:pt x="142" y="53"/>
                      <a:pt x="145" y="50"/>
                      <a:pt x="146" y="46"/>
                    </a:cubicBezTo>
                    <a:cubicBezTo>
                      <a:pt x="155" y="13"/>
                      <a:pt x="155" y="13"/>
                      <a:pt x="155" y="13"/>
                    </a:cubicBezTo>
                    <a:cubicBezTo>
                      <a:pt x="156" y="11"/>
                      <a:pt x="155" y="8"/>
                      <a:pt x="154" y="5"/>
                    </a:cubicBezTo>
                    <a:cubicBezTo>
                      <a:pt x="152" y="3"/>
                      <a:pt x="150" y="1"/>
                      <a:pt x="147" y="1"/>
                    </a:cubicBezTo>
                    <a:cubicBezTo>
                      <a:pt x="144" y="0"/>
                      <a:pt x="140" y="0"/>
                      <a:pt x="137" y="0"/>
                    </a:cubicBezTo>
                    <a:cubicBezTo>
                      <a:pt x="87" y="0"/>
                      <a:pt x="37" y="53"/>
                      <a:pt x="16" y="128"/>
                    </a:cubicBezTo>
                    <a:cubicBezTo>
                      <a:pt x="3" y="173"/>
                      <a:pt x="0" y="239"/>
                      <a:pt x="30" y="281"/>
                    </a:cubicBezTo>
                    <a:cubicBezTo>
                      <a:pt x="47" y="305"/>
                      <a:pt x="72" y="317"/>
                      <a:pt x="104" y="319"/>
                    </a:cubicBezTo>
                    <a:cubicBezTo>
                      <a:pt x="104" y="319"/>
                      <a:pt x="105" y="319"/>
                      <a:pt x="105" y="319"/>
                    </a:cubicBezTo>
                    <a:cubicBezTo>
                      <a:pt x="144" y="319"/>
                      <a:pt x="179" y="292"/>
                      <a:pt x="190" y="254"/>
                    </a:cubicBezTo>
                    <a:cubicBezTo>
                      <a:pt x="196" y="231"/>
                      <a:pt x="194" y="207"/>
                      <a:pt x="182" y="1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440" name="Group 439"/>
            <p:cNvGrpSpPr/>
            <p:nvPr/>
          </p:nvGrpSpPr>
          <p:grpSpPr>
            <a:xfrm>
              <a:off x="965415" y="4384732"/>
              <a:ext cx="7213168" cy="313393"/>
              <a:chOff x="901706" y="4096047"/>
              <a:chExt cx="7213168" cy="313393"/>
            </a:xfrm>
          </p:grpSpPr>
          <p:grpSp>
            <p:nvGrpSpPr>
              <p:cNvPr id="433" name="Group 432"/>
              <p:cNvGrpSpPr/>
              <p:nvPr/>
            </p:nvGrpSpPr>
            <p:grpSpPr>
              <a:xfrm>
                <a:off x="901706" y="4096047"/>
                <a:ext cx="1335526" cy="307777"/>
                <a:chOff x="901706" y="4096047"/>
                <a:chExt cx="1335526" cy="307777"/>
              </a:xfrm>
            </p:grpSpPr>
            <p:sp>
              <p:nvSpPr>
                <p:cNvPr id="428" name="Rectangle: Rounded Corners 427"/>
                <p:cNvSpPr/>
                <p:nvPr/>
              </p:nvSpPr>
              <p:spPr>
                <a:xfrm>
                  <a:off x="901706" y="4117312"/>
                  <a:ext cx="1335526" cy="286512"/>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TextBox 431"/>
                <p:cNvSpPr txBox="1"/>
                <p:nvPr/>
              </p:nvSpPr>
              <p:spPr>
                <a:xfrm>
                  <a:off x="1075493" y="4096047"/>
                  <a:ext cx="966667"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Simplicity</a:t>
                  </a:r>
                  <a:endParaRPr lang="en-US" dirty="0">
                    <a:latin typeface="Times New Roman" panose="02020603050405020304" pitchFamily="18" charset="0"/>
                    <a:cs typeface="Times New Roman" panose="02020603050405020304" pitchFamily="18" charset="0"/>
                  </a:endParaRPr>
                </a:p>
              </p:txBody>
            </p:sp>
          </p:grpSp>
          <p:grpSp>
            <p:nvGrpSpPr>
              <p:cNvPr id="434" name="Group 433"/>
              <p:cNvGrpSpPr/>
              <p:nvPr/>
            </p:nvGrpSpPr>
            <p:grpSpPr>
              <a:xfrm>
                <a:off x="3783750" y="4096047"/>
                <a:ext cx="1335526" cy="307777"/>
                <a:chOff x="901706" y="4096047"/>
                <a:chExt cx="1335526" cy="307777"/>
              </a:xfrm>
            </p:grpSpPr>
            <p:sp>
              <p:nvSpPr>
                <p:cNvPr id="435" name="Rectangle: Rounded Corners 434"/>
                <p:cNvSpPr/>
                <p:nvPr/>
              </p:nvSpPr>
              <p:spPr>
                <a:xfrm>
                  <a:off x="901706" y="4117312"/>
                  <a:ext cx="1335526" cy="286512"/>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TextBox 435"/>
                <p:cNvSpPr txBox="1"/>
                <p:nvPr/>
              </p:nvSpPr>
              <p:spPr>
                <a:xfrm>
                  <a:off x="1075493" y="4096047"/>
                  <a:ext cx="966667"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Trust</a:t>
                  </a:r>
                  <a:endParaRPr lang="en-US" dirty="0">
                    <a:latin typeface="Times New Roman" panose="02020603050405020304" pitchFamily="18" charset="0"/>
                    <a:cs typeface="Times New Roman" panose="02020603050405020304" pitchFamily="18" charset="0"/>
                  </a:endParaRPr>
                </a:p>
              </p:txBody>
            </p:sp>
          </p:grpSp>
          <p:grpSp>
            <p:nvGrpSpPr>
              <p:cNvPr id="437" name="Group 436"/>
              <p:cNvGrpSpPr/>
              <p:nvPr/>
            </p:nvGrpSpPr>
            <p:grpSpPr>
              <a:xfrm>
                <a:off x="6779348" y="4101663"/>
                <a:ext cx="1335526" cy="307777"/>
                <a:chOff x="901706" y="4096047"/>
                <a:chExt cx="1335526" cy="307777"/>
              </a:xfrm>
            </p:grpSpPr>
            <p:sp>
              <p:nvSpPr>
                <p:cNvPr id="438" name="Rectangle: Rounded Corners 437"/>
                <p:cNvSpPr/>
                <p:nvPr/>
              </p:nvSpPr>
              <p:spPr>
                <a:xfrm>
                  <a:off x="901706" y="4117312"/>
                  <a:ext cx="1335526" cy="286512"/>
                </a:xfrm>
                <a:prstGeom prst="roundRect">
                  <a:avLst/>
                </a:prstGeom>
                <a:solidFill>
                  <a:srgbClr val="577E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TextBox 438"/>
                <p:cNvSpPr txBox="1"/>
                <p:nvPr/>
              </p:nvSpPr>
              <p:spPr>
                <a:xfrm>
                  <a:off x="1075493" y="4096047"/>
                  <a:ext cx="966667" cy="307777"/>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Cost</a:t>
                  </a:r>
                  <a:endParaRPr lang="en-US" dirty="0">
                    <a:latin typeface="Times New Roman" panose="02020603050405020304" pitchFamily="18" charset="0"/>
                    <a:cs typeface="Times New Roman" panose="02020603050405020304" pitchFamily="18" charset="0"/>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1956130" y="74738"/>
            <a:ext cx="54264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Querying Establishment Records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1198665" y="993864"/>
            <a:ext cx="2923755" cy="993634"/>
            <a:chOff x="-537971" y="1206730"/>
            <a:chExt cx="4683504" cy="993634"/>
          </a:xfrm>
        </p:grpSpPr>
        <p:sp>
          <p:nvSpPr>
            <p:cNvPr id="2" name="Rectangle: Rounded Corners 1"/>
            <p:cNvSpPr/>
            <p:nvPr/>
          </p:nvSpPr>
          <p:spPr>
            <a:xfrm>
              <a:off x="-508732" y="1206730"/>
              <a:ext cx="4654265" cy="993634"/>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37971" y="1246256"/>
              <a:ext cx="4683504" cy="95410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Things don’t look quite right. You have two items in the table, and if you select one, most of the details are properly loaded.</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6780" y="778392"/>
            <a:ext cx="2133604" cy="3792032"/>
          </a:xfrm>
          <a:prstGeom prst="roundRect">
            <a:avLst>
              <a:gd name="adj" fmla="val 4167"/>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98664" y="2166874"/>
            <a:ext cx="2923755" cy="954107"/>
          </a:xfrm>
          <a:prstGeom prst="rect">
            <a:avLst/>
          </a:prstGeom>
          <a:solidFill>
            <a:srgbClr val="54EEA8"/>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However, the details screen is missing an image. That’s because the images you uploaded are </a:t>
            </a:r>
            <a:r>
              <a:rPr lang="en-US" dirty="0" err="1">
                <a:latin typeface="Times New Roman" panose="02020603050405020304" pitchFamily="18" charset="0"/>
                <a:cs typeface="Times New Roman" panose="02020603050405020304" pitchFamily="18" charset="0"/>
              </a:rPr>
              <a:t>CKAssets</a:t>
            </a:r>
            <a:r>
              <a:rPr lang="en-US" dirty="0">
                <a:latin typeface="Times New Roman" panose="02020603050405020304" pitchFamily="18" charset="0"/>
                <a:cs typeface="Times New Roman" panose="02020603050405020304" pitchFamily="18" charset="0"/>
              </a:rPr>
              <a:t>. These require a bit of special handling.</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385735" y="74738"/>
            <a:ext cx="456727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Working With Binary Assets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3" name="Group 2"/>
          <p:cNvGrpSpPr/>
          <p:nvPr/>
        </p:nvGrpSpPr>
        <p:grpSpPr>
          <a:xfrm>
            <a:off x="617857" y="845100"/>
            <a:ext cx="4051516" cy="1855409"/>
            <a:chOff x="-537973" y="1206729"/>
            <a:chExt cx="7316228" cy="1855409"/>
          </a:xfrm>
        </p:grpSpPr>
        <p:sp>
          <p:nvSpPr>
            <p:cNvPr id="2" name="Rectangle: Rounded Corners 1"/>
            <p:cNvSpPr/>
            <p:nvPr/>
          </p:nvSpPr>
          <p:spPr>
            <a:xfrm>
              <a:off x="-508733" y="1206729"/>
              <a:ext cx="7286988" cy="1855409"/>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37973" y="1246256"/>
              <a:ext cx="7286987" cy="181588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An asset is binary data, such as an image, that you associate with a record. In your case, your app’s assets are the establishment photos shown in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NearbyTableViewController</a:t>
              </a:r>
              <a:r>
                <a:rPr kumimoji="0" lang="en-US" altLang="en-US" b="0" i="0" u="none" strike="noStrike" cap="none" normalizeH="0" baseline="0" dirty="0" err="1">
                  <a:ln>
                    <a:noFill/>
                  </a:ln>
                  <a:solidFill>
                    <a:schemeClr val="bg2"/>
                  </a:solidFill>
                  <a:effectLst/>
                  <a:latin typeface="Courier New" panose="02070309020205020404" pitchFamily="49" charset="0"/>
                  <a:cs typeface="Courier New" panose="02070309020205020404" pitchFamily="49" charset="0"/>
                </a:rPr>
                <a:t>’s</a:t>
              </a:r>
              <a:r>
                <a:rPr kumimoji="0" lang="en-US" altLang="en-US" sz="400" b="0" i="0" u="none" strike="noStrike" cap="none" normalizeH="0" baseline="0" dirty="0">
                  <a:ln>
                    <a:noFill/>
                  </a:ln>
                  <a:solidFill>
                    <a:schemeClr val="bg2"/>
                  </a:solidFill>
                  <a:effectLst/>
                  <a:latin typeface="IBM Plex Serif" panose="02060503050406000203" pitchFamily="18" charset="0"/>
                </a:rPr>
                <a:t> </a:t>
              </a:r>
              <a:r>
                <a:rPr kumimoji="0" lang="en-US" altLang="en-US"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table view</a:t>
              </a:r>
              <a:r>
                <a:rPr kumimoji="0" lang="en-US" altLang="en-US" sz="400" b="0" i="0" u="none" strike="noStrike" cap="none" normalizeH="0" baseline="0" dirty="0">
                  <a:ln>
                    <a:noFill/>
                  </a:ln>
                  <a:solidFill>
                    <a:schemeClr val="bg2"/>
                  </a:solidFill>
                  <a:effectLst/>
                  <a:latin typeface="IBM Plex Serif" panose="02060503050406000203" pitchFamily="18" charset="0"/>
                </a:rPr>
                <a:t>.</a:t>
              </a:r>
              <a:endParaRPr kumimoji="0" lang="en-US" altLang="en-US" sz="400" b="0" i="0" u="none" strike="noStrike" cap="none" normalizeH="0" baseline="0" dirty="0">
                <a:ln>
                  <a:noFill/>
                </a:ln>
                <a:solidFill>
                  <a:schemeClr val="bg2"/>
                </a:solidFill>
                <a:effectLst/>
                <a:latin typeface="IBM Plex Serif" panose="02060503050406000203"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In this section, you’ll add the logic to load the assets that you downloaded when you retrieved the establishment records.</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sp>
        <p:nvSpPr>
          <p:cNvPr id="7" name="TextBox 6"/>
          <p:cNvSpPr txBox="1"/>
          <p:nvPr/>
        </p:nvSpPr>
        <p:spPr>
          <a:xfrm>
            <a:off x="1008311" y="3043703"/>
            <a:ext cx="3286800" cy="738664"/>
          </a:xfrm>
          <a:prstGeom prst="rect">
            <a:avLst/>
          </a:prstGeom>
          <a:solidFill>
            <a:srgbClr val="54EEA8"/>
          </a:solid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IBM Plex Serif" panose="02060503050406000203" pitchFamily="18" charset="0"/>
              </a:rPr>
              <a:t>Open </a:t>
            </a:r>
            <a:r>
              <a:rPr kumimoji="0" lang="en-US" altLang="en-US" sz="1400" b="1" i="0" u="none" strike="noStrike" cap="none" normalizeH="0" baseline="0" dirty="0" err="1">
                <a:ln>
                  <a:noFill/>
                </a:ln>
                <a:solidFill>
                  <a:schemeClr val="bg2"/>
                </a:solidFill>
                <a:effectLst/>
                <a:latin typeface="IBM Plex Serif" panose="02060503050406000203" pitchFamily="18" charset="0"/>
              </a:rPr>
              <a:t>Establishment.swift</a:t>
            </a:r>
            <a:r>
              <a:rPr kumimoji="0" lang="en-US" altLang="en-US" sz="1400" b="0" i="0" u="none" strike="noStrike" cap="none" normalizeH="0" baseline="0" dirty="0">
                <a:ln>
                  <a:noFill/>
                </a:ln>
                <a:solidFill>
                  <a:schemeClr val="bg2"/>
                </a:solidFill>
                <a:effectLst/>
                <a:latin typeface="IBM Plex Serif" panose="02060503050406000203" pitchFamily="18" charset="0"/>
              </a:rPr>
              <a:t> and replace </a:t>
            </a:r>
            <a:r>
              <a:rPr kumimoji="0" lang="en-US" altLang="en-US" b="0" i="0" u="none" strike="noStrike" cap="none" normalizeH="0" baseline="0" dirty="0" err="1">
                <a:ln>
                  <a:noFill/>
                </a:ln>
                <a:solidFill>
                  <a:schemeClr val="bg2"/>
                </a:solidFill>
                <a:effectLst/>
                <a:latin typeface="Courier New" panose="02070309020205020404" pitchFamily="49" charset="0"/>
                <a:cs typeface="Courier New" panose="02070309020205020404" pitchFamily="49" charset="0"/>
              </a:rPr>
              <a:t>loadCoverPhoto</a:t>
            </a:r>
            <a:r>
              <a:rPr kumimoji="0" lang="en-US" altLang="en-US"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(_:) </a:t>
            </a:r>
            <a:r>
              <a:rPr kumimoji="0" lang="en-US" altLang="en-US" sz="1400" b="0" i="0" u="none" strike="noStrike" cap="none" normalizeH="0" baseline="0" dirty="0">
                <a:ln>
                  <a:noFill/>
                </a:ln>
                <a:solidFill>
                  <a:schemeClr val="bg2"/>
                </a:solidFill>
                <a:effectLst/>
                <a:latin typeface="IBM Plex Serif" panose="02060503050406000203" pitchFamily="18" charset="0"/>
              </a:rPr>
              <a:t>with the following code:</a:t>
            </a:r>
            <a:endParaRPr kumimoji="0" lang="en-US" altLang="en-US" sz="1400" b="0" i="0" u="none" strike="noStrike" cap="none" normalizeH="0" baseline="0" dirty="0">
              <a:ln>
                <a:noFill/>
              </a:ln>
              <a:solidFill>
                <a:schemeClr val="bg2"/>
              </a:solidFill>
              <a:effectLst/>
              <a:latin typeface="Arial" panose="020B0604020202020204" pitchFamily="34" charset="0"/>
            </a:endParaRPr>
          </a:p>
        </p:txBody>
      </p:sp>
      <p:pic>
        <p:nvPicPr>
          <p:cNvPr id="9" name="Picture 8"/>
          <p:cNvPicPr>
            <a:picLocks noChangeAspect="1"/>
          </p:cNvPicPr>
          <p:nvPr/>
        </p:nvPicPr>
        <p:blipFill>
          <a:blip r:embed="rId1"/>
          <a:stretch>
            <a:fillRect/>
          </a:stretch>
        </p:blipFill>
        <p:spPr>
          <a:xfrm>
            <a:off x="4791773" y="845100"/>
            <a:ext cx="3497830" cy="3885300"/>
          </a:xfrm>
          <a:prstGeom prst="roundRect">
            <a:avLst>
              <a:gd name="adj" fmla="val 3287"/>
            </a:avLst>
          </a:prstGeom>
          <a:ln>
            <a:noFill/>
          </a:ln>
          <a:effectLst>
            <a:outerShdw blurRad="76200" dist="38100" dir="7800000" algn="tl" rotWithShape="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385735" y="74738"/>
            <a:ext cx="456727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Working With Binary Assets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aphicFrame>
        <p:nvGraphicFramePr>
          <p:cNvPr id="6" name="Diagram 5"/>
          <p:cNvGraphicFramePr/>
          <p:nvPr/>
        </p:nvGraphicFramePr>
        <p:xfrm>
          <a:off x="1456823" y="727865"/>
          <a:ext cx="6425100" cy="36877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385735" y="74738"/>
            <a:ext cx="456727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Working With Binary Assets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7" name="Group 6"/>
          <p:cNvGrpSpPr/>
          <p:nvPr/>
        </p:nvGrpSpPr>
        <p:grpSpPr>
          <a:xfrm>
            <a:off x="1386967" y="1039501"/>
            <a:ext cx="2947935" cy="562746"/>
            <a:chOff x="-537973" y="1206730"/>
            <a:chExt cx="5323382" cy="562746"/>
          </a:xfrm>
        </p:grpSpPr>
        <p:sp>
          <p:nvSpPr>
            <p:cNvPr id="8" name="Rectangle: Rounded Corners 7"/>
            <p:cNvSpPr/>
            <p:nvPr/>
          </p:nvSpPr>
          <p:spPr>
            <a:xfrm>
              <a:off x="-508733" y="1206730"/>
              <a:ext cx="5294142" cy="562746"/>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537973" y="1246256"/>
              <a:ext cx="5294142" cy="5232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Build and run. The establishment images should now appear. Great job!</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8089" y="761216"/>
            <a:ext cx="2204922" cy="3918784"/>
          </a:xfrm>
          <a:prstGeom prst="roundRect">
            <a:avLst>
              <a:gd name="adj" fmla="val 4911"/>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385735" y="74738"/>
            <a:ext cx="456727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Working With Binary Assets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aphicFrame>
        <p:nvGraphicFramePr>
          <p:cNvPr id="4" name="Diagram 3"/>
          <p:cNvGraphicFramePr/>
          <p:nvPr/>
        </p:nvGraphicFramePr>
        <p:xfrm>
          <a:off x="1727100" y="1135932"/>
          <a:ext cx="5689800" cy="28716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1546506" y="787501"/>
            <a:ext cx="6075365" cy="1703700"/>
            <a:chOff x="-508733" y="1206730"/>
            <a:chExt cx="7286988" cy="1703700"/>
          </a:xfrm>
        </p:grpSpPr>
        <p:sp>
          <p:nvSpPr>
            <p:cNvPr id="6" name="Rectangle: Rounded Corners 5"/>
            <p:cNvSpPr/>
            <p:nvPr/>
          </p:nvSpPr>
          <p:spPr>
            <a:xfrm>
              <a:off x="-508733" y="1206730"/>
              <a:ext cx="7286988" cy="1703700"/>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90" y="1246256"/>
              <a:ext cx="7195504" cy="1600438"/>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It’s important to understand how you can create a relationship between different record types in CloudKit. To do this, you’re going to add a new record type, </a:t>
              </a:r>
              <a:r>
                <a:rPr lang="en-US" b="1" i="0" dirty="0">
                  <a:solidFill>
                    <a:schemeClr val="bg2"/>
                  </a:solidFill>
                  <a:effectLst/>
                  <a:latin typeface="Times New Roman" panose="02020603050405020304" pitchFamily="18" charset="0"/>
                  <a:cs typeface="Times New Roman" panose="02020603050405020304" pitchFamily="18" charset="0"/>
                </a:rPr>
                <a:t>Note</a:t>
              </a:r>
              <a:r>
                <a:rPr lang="en-US" b="0" i="0" dirty="0">
                  <a:solidFill>
                    <a:schemeClr val="bg2"/>
                  </a:solidFill>
                  <a:effectLst/>
                  <a:latin typeface="Times New Roman" panose="02020603050405020304" pitchFamily="18" charset="0"/>
                  <a:cs typeface="Times New Roman" panose="02020603050405020304" pitchFamily="18" charset="0"/>
                </a:rPr>
                <a:t>, and create private records that are not in the public database. These records will belong to an Establishment.</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Back in the CloudKit dashboard, add the </a:t>
              </a:r>
              <a:r>
                <a:rPr lang="en-US" b="1" i="0" dirty="0">
                  <a:solidFill>
                    <a:schemeClr val="bg2"/>
                  </a:solidFill>
                  <a:effectLst/>
                  <a:latin typeface="Times New Roman" panose="02020603050405020304" pitchFamily="18" charset="0"/>
                  <a:cs typeface="Times New Roman" panose="02020603050405020304" pitchFamily="18" charset="0"/>
                </a:rPr>
                <a:t>Note</a:t>
              </a:r>
              <a:r>
                <a:rPr lang="en-US" b="0" i="0" dirty="0">
                  <a:solidFill>
                    <a:schemeClr val="bg2"/>
                  </a:solidFill>
                  <a:effectLst/>
                  <a:latin typeface="Times New Roman" panose="02020603050405020304" pitchFamily="18" charset="0"/>
                  <a:cs typeface="Times New Roman" panose="02020603050405020304" pitchFamily="18" charset="0"/>
                </a:rPr>
                <a:t> type by going to </a:t>
              </a:r>
              <a:r>
                <a:rPr lang="en-US" b="1" i="0" dirty="0">
                  <a:solidFill>
                    <a:schemeClr val="bg2"/>
                  </a:solidFill>
                  <a:effectLst/>
                  <a:latin typeface="Times New Roman" panose="02020603050405020304" pitchFamily="18" charset="0"/>
                  <a:cs typeface="Times New Roman" panose="02020603050405020304" pitchFamily="18" charset="0"/>
                </a:rPr>
                <a:t>Schema</a:t>
              </a:r>
              <a:r>
                <a:rPr lang="en-US" b="0" i="0" dirty="0">
                  <a:solidFill>
                    <a:schemeClr val="bg2"/>
                  </a:solidFill>
                  <a:effectLst/>
                  <a:latin typeface="Times New Roman" panose="02020603050405020304" pitchFamily="18" charset="0"/>
                  <a:cs typeface="Times New Roman" panose="02020603050405020304" pitchFamily="18" charset="0"/>
                </a:rPr>
                <a:t> and selecting </a:t>
              </a:r>
              <a:r>
                <a:rPr lang="en-US" b="1" i="0" dirty="0">
                  <a:solidFill>
                    <a:schemeClr val="bg2"/>
                  </a:solidFill>
                  <a:effectLst/>
                  <a:latin typeface="Times New Roman" panose="02020603050405020304" pitchFamily="18" charset="0"/>
                  <a:cs typeface="Times New Roman" panose="02020603050405020304" pitchFamily="18" charset="0"/>
                </a:rPr>
                <a:t>New Type</a:t>
              </a:r>
              <a:r>
                <a:rPr lang="en-US" b="0" i="0" dirty="0">
                  <a:solidFill>
                    <a:schemeClr val="bg2"/>
                  </a:solidFill>
                  <a:effectLst/>
                  <a:latin typeface="Times New Roman" panose="02020603050405020304" pitchFamily="18" charset="0"/>
                  <a:cs typeface="Times New Roman" panose="02020603050405020304" pitchFamily="18" charset="0"/>
                </a:rPr>
                <a:t>. Add the following fields and then save:</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4075" y="2716273"/>
            <a:ext cx="4895850" cy="160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2" name="Group 1"/>
          <p:cNvGrpSpPr/>
          <p:nvPr/>
        </p:nvGrpSpPr>
        <p:grpSpPr>
          <a:xfrm>
            <a:off x="1882053" y="1105437"/>
            <a:ext cx="5379894" cy="2932626"/>
            <a:chOff x="1882053" y="827027"/>
            <a:chExt cx="5379894" cy="2932626"/>
          </a:xfrm>
        </p:grpSpPr>
        <p:grpSp>
          <p:nvGrpSpPr>
            <p:cNvPr id="5" name="Group 4"/>
            <p:cNvGrpSpPr/>
            <p:nvPr/>
          </p:nvGrpSpPr>
          <p:grpSpPr>
            <a:xfrm>
              <a:off x="1882053" y="827027"/>
              <a:ext cx="5379894" cy="2932626"/>
              <a:chOff x="-508732" y="1206730"/>
              <a:chExt cx="6452818" cy="2932626"/>
            </a:xfrm>
          </p:grpSpPr>
          <p:sp>
            <p:nvSpPr>
              <p:cNvPr id="6" name="Rectangle: Rounded Corners 5"/>
              <p:cNvSpPr/>
              <p:nvPr/>
            </p:nvSpPr>
            <p:spPr>
              <a:xfrm>
                <a:off x="-508732" y="1206730"/>
                <a:ext cx="6452818" cy="2932626"/>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90" y="1246256"/>
                <a:ext cx="6390573" cy="2893100"/>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Click Edit Indexes and then click Add Index to make recordName </a:t>
                </a:r>
                <a:r>
                  <a:rPr lang="en-US" b="0" i="0" dirty="0" err="1">
                    <a:solidFill>
                      <a:schemeClr val="bg2"/>
                    </a:solidFill>
                    <a:effectLst/>
                    <a:latin typeface="Times New Roman" panose="02020603050405020304" pitchFamily="18" charset="0"/>
                    <a:cs typeface="Times New Roman" panose="02020603050405020304" pitchFamily="18" charset="0"/>
                  </a:rPr>
                  <a:t>queryable</a:t>
                </a:r>
                <a:r>
                  <a:rPr lang="en-US" b="0" i="0" dirty="0">
                    <a:solidFill>
                      <a:schemeClr val="bg2"/>
                    </a:solidFill>
                    <a:effectLst/>
                    <a:latin typeface="Times New Roman" panose="02020603050405020304" pitchFamily="18" charset="0"/>
                    <a:cs typeface="Times New Roman" panose="02020603050405020304" pitchFamily="18" charset="0"/>
                  </a:rPr>
                  <a:t>.</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Next, add a new field to Establishment:</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By creating the field </a:t>
                </a:r>
                <a:r>
                  <a:rPr lang="en-US" b="1" i="0" dirty="0">
                    <a:solidFill>
                      <a:schemeClr val="bg2"/>
                    </a:solidFill>
                    <a:effectLst/>
                    <a:latin typeface="Times New Roman" panose="02020603050405020304" pitchFamily="18" charset="0"/>
                    <a:cs typeface="Times New Roman" panose="02020603050405020304" pitchFamily="18" charset="0"/>
                  </a:rPr>
                  <a:t>notes</a:t>
                </a:r>
                <a:r>
                  <a:rPr lang="en-US" b="0" i="0" dirty="0">
                    <a:solidFill>
                      <a:schemeClr val="bg2"/>
                    </a:solidFill>
                    <a:effectLst/>
                    <a:latin typeface="Times New Roman" panose="02020603050405020304" pitchFamily="18" charset="0"/>
                    <a:cs typeface="Times New Roman" panose="02020603050405020304" pitchFamily="18" charset="0"/>
                  </a:rPr>
                  <a:t> on Establishment, and </a:t>
                </a:r>
                <a:r>
                  <a:rPr lang="en-US" b="1" i="0" dirty="0">
                    <a:solidFill>
                      <a:schemeClr val="bg2"/>
                    </a:solidFill>
                    <a:effectLst/>
                    <a:latin typeface="Times New Roman" panose="02020603050405020304" pitchFamily="18" charset="0"/>
                    <a:cs typeface="Times New Roman" panose="02020603050405020304" pitchFamily="18" charset="0"/>
                  </a:rPr>
                  <a:t>establishment</a:t>
                </a:r>
                <a:r>
                  <a:rPr lang="en-US" b="0" i="0" dirty="0">
                    <a:solidFill>
                      <a:schemeClr val="bg2"/>
                    </a:solidFill>
                    <a:effectLst/>
                    <a:latin typeface="Times New Roman" panose="02020603050405020304" pitchFamily="18" charset="0"/>
                    <a:cs typeface="Times New Roman" panose="02020603050405020304" pitchFamily="18" charset="0"/>
                  </a:rPr>
                  <a:t> on Note, you now have a one-to-many relationship. This means an Establishment can have many notes, but a Note can only belong to one Establishment.</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55200" y="1860186"/>
              <a:ext cx="4233600" cy="98728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572866" y="866700"/>
            <a:ext cx="3100347" cy="2717182"/>
            <a:chOff x="-508732" y="1206730"/>
            <a:chExt cx="3718656" cy="2717182"/>
          </a:xfrm>
        </p:grpSpPr>
        <p:sp>
          <p:nvSpPr>
            <p:cNvPr id="6" name="Rectangle: Rounded Corners 5"/>
            <p:cNvSpPr/>
            <p:nvPr/>
          </p:nvSpPr>
          <p:spPr>
            <a:xfrm>
              <a:off x="-508732" y="1206730"/>
              <a:ext cx="3718656" cy="2677656"/>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89" y="1246256"/>
              <a:ext cx="3656413" cy="2677656"/>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Before you continue, you need to get the </a:t>
              </a:r>
              <a:r>
                <a:rPr lang="en-US" b="1" i="0" dirty="0">
                  <a:solidFill>
                    <a:schemeClr val="bg2"/>
                  </a:solidFill>
                  <a:effectLst/>
                  <a:latin typeface="Times New Roman" panose="02020603050405020304" pitchFamily="18" charset="0"/>
                  <a:cs typeface="Times New Roman" panose="02020603050405020304" pitchFamily="18" charset="0"/>
                </a:rPr>
                <a:t>Name</a:t>
              </a:r>
              <a:r>
                <a:rPr lang="en-US" b="0" i="0" dirty="0">
                  <a:solidFill>
                    <a:schemeClr val="bg2"/>
                  </a:solidFill>
                  <a:effectLst/>
                  <a:latin typeface="Times New Roman" panose="02020603050405020304" pitchFamily="18" charset="0"/>
                  <a:cs typeface="Times New Roman" panose="02020603050405020304" pitchFamily="18" charset="0"/>
                </a:rPr>
                <a:t> value of an Establishment record. </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In the CloudKit dashboard, go back to </a:t>
              </a:r>
              <a:r>
                <a:rPr lang="en-US" b="1" i="0" dirty="0">
                  <a:solidFill>
                    <a:schemeClr val="bg2"/>
                  </a:solidFill>
                  <a:effectLst/>
                  <a:latin typeface="Times New Roman" panose="02020603050405020304" pitchFamily="18" charset="0"/>
                  <a:cs typeface="Times New Roman" panose="02020603050405020304" pitchFamily="18" charset="0"/>
                </a:rPr>
                <a:t>Data</a:t>
              </a:r>
              <a:r>
                <a:rPr lang="en-US" b="0" i="0" dirty="0">
                  <a:solidFill>
                    <a:schemeClr val="bg2"/>
                  </a:solidFill>
                  <a:effectLst/>
                  <a:latin typeface="Times New Roman" panose="02020603050405020304" pitchFamily="18" charset="0"/>
                  <a:cs typeface="Times New Roman" panose="02020603050405020304" pitchFamily="18" charset="0"/>
                </a:rPr>
                <a:t>, select </a:t>
              </a:r>
              <a:r>
                <a:rPr lang="en-US" b="1" i="0" dirty="0">
                  <a:solidFill>
                    <a:schemeClr val="bg2"/>
                  </a:solidFill>
                  <a:effectLst/>
                  <a:latin typeface="Times New Roman" panose="02020603050405020304" pitchFamily="18" charset="0"/>
                  <a:cs typeface="Times New Roman" panose="02020603050405020304" pitchFamily="18" charset="0"/>
                </a:rPr>
                <a:t>Public Database</a:t>
              </a:r>
              <a:r>
                <a:rPr lang="en-US" b="0" i="0" dirty="0">
                  <a:solidFill>
                    <a:schemeClr val="bg2"/>
                  </a:solidFill>
                  <a:effectLst/>
                  <a:latin typeface="Times New Roman" panose="02020603050405020304" pitchFamily="18" charset="0"/>
                  <a:cs typeface="Times New Roman" panose="02020603050405020304" pitchFamily="18" charset="0"/>
                </a:rPr>
                <a:t> and the type </a:t>
              </a:r>
              <a:r>
                <a:rPr lang="en-US" b="1" i="0" dirty="0">
                  <a:solidFill>
                    <a:schemeClr val="bg2"/>
                  </a:solidFill>
                  <a:effectLst/>
                  <a:latin typeface="Times New Roman" panose="02020603050405020304" pitchFamily="18" charset="0"/>
                  <a:cs typeface="Times New Roman" panose="02020603050405020304" pitchFamily="18" charset="0"/>
                </a:rPr>
                <a:t>Establishment</a:t>
              </a:r>
              <a:r>
                <a:rPr lang="en-US" b="0" i="0" dirty="0">
                  <a:solidFill>
                    <a:schemeClr val="bg2"/>
                  </a:solidFill>
                  <a:effectLst/>
                  <a:latin typeface="Times New Roman" panose="02020603050405020304" pitchFamily="18" charset="0"/>
                  <a:cs typeface="Times New Roman" panose="02020603050405020304" pitchFamily="18" charset="0"/>
                </a:rPr>
                <a:t> from the drop-down. </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Next, click on </a:t>
              </a:r>
              <a:r>
                <a:rPr lang="en-US" b="1" i="0" dirty="0">
                  <a:solidFill>
                    <a:schemeClr val="bg2"/>
                  </a:solidFill>
                  <a:effectLst/>
                  <a:latin typeface="Times New Roman" panose="02020603050405020304" pitchFamily="18" charset="0"/>
                  <a:cs typeface="Times New Roman" panose="02020603050405020304" pitchFamily="18" charset="0"/>
                </a:rPr>
                <a:t>Query Records</a:t>
              </a:r>
              <a:r>
                <a:rPr lang="en-US" b="0" i="0" dirty="0">
                  <a:solidFill>
                    <a:schemeClr val="bg2"/>
                  </a:solidFill>
                  <a:effectLst/>
                  <a:latin typeface="Times New Roman" panose="02020603050405020304" pitchFamily="18" charset="0"/>
                  <a:cs typeface="Times New Roman" panose="02020603050405020304" pitchFamily="18" charset="0"/>
                </a:rPr>
                <a:t>. Make a note of the first item’s </a:t>
              </a:r>
              <a:r>
                <a:rPr lang="en-US" b="1" i="0" dirty="0">
                  <a:solidFill>
                    <a:schemeClr val="bg2"/>
                  </a:solidFill>
                  <a:effectLst/>
                  <a:latin typeface="Times New Roman" panose="02020603050405020304" pitchFamily="18" charset="0"/>
                  <a:cs typeface="Times New Roman" panose="02020603050405020304" pitchFamily="18" charset="0"/>
                </a:rPr>
                <a:t>Name</a:t>
              </a:r>
              <a:r>
                <a:rPr lang="en-US" b="0" i="0" dirty="0">
                  <a:solidFill>
                    <a:schemeClr val="bg2"/>
                  </a:solidFill>
                  <a:effectLst/>
                  <a:latin typeface="Times New Roman" panose="02020603050405020304" pitchFamily="18" charset="0"/>
                  <a:cs typeface="Times New Roman" panose="02020603050405020304" pitchFamily="18" charset="0"/>
                </a:rPr>
                <a:t>, like below:</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8437" y="866700"/>
            <a:ext cx="4662697" cy="3590100"/>
          </a:xfrm>
          <a:prstGeom prst="roundRect">
            <a:avLst>
              <a:gd name="adj" fmla="val 4032"/>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1882053" y="889993"/>
            <a:ext cx="5379894" cy="3363514"/>
            <a:chOff x="-508732" y="1206729"/>
            <a:chExt cx="6452818" cy="3363514"/>
          </a:xfrm>
        </p:grpSpPr>
        <p:sp>
          <p:nvSpPr>
            <p:cNvPr id="6" name="Rectangle: Rounded Corners 5"/>
            <p:cNvSpPr/>
            <p:nvPr/>
          </p:nvSpPr>
          <p:spPr>
            <a:xfrm>
              <a:off x="-508732" y="1206729"/>
              <a:ext cx="6452818" cy="3363513"/>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90" y="1246256"/>
              <a:ext cx="6390573" cy="3323987"/>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Next, create a Note record in the CloudKit dashboard, just like you did for the two Establishment records. </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Still in the </a:t>
              </a:r>
              <a:r>
                <a:rPr lang="en-US" b="1" i="0" dirty="0">
                  <a:solidFill>
                    <a:schemeClr val="bg2"/>
                  </a:solidFill>
                  <a:effectLst/>
                  <a:latin typeface="Times New Roman" panose="02020603050405020304" pitchFamily="18" charset="0"/>
                  <a:cs typeface="Times New Roman" panose="02020603050405020304" pitchFamily="18" charset="0"/>
                </a:rPr>
                <a:t>Data</a:t>
              </a:r>
              <a:r>
                <a:rPr lang="en-US" b="0" i="0" dirty="0">
                  <a:solidFill>
                    <a:schemeClr val="bg2"/>
                  </a:solidFill>
                  <a:effectLst/>
                  <a:latin typeface="Times New Roman" panose="02020603050405020304" pitchFamily="18" charset="0"/>
                  <a:cs typeface="Times New Roman" panose="02020603050405020304" pitchFamily="18" charset="0"/>
                </a:rPr>
                <a:t> section of the dashboard, select </a:t>
              </a:r>
              <a:r>
                <a:rPr lang="en-US" b="1" i="0" dirty="0">
                  <a:solidFill>
                    <a:schemeClr val="bg2"/>
                  </a:solidFill>
                  <a:effectLst/>
                  <a:latin typeface="Times New Roman" panose="02020603050405020304" pitchFamily="18" charset="0"/>
                  <a:cs typeface="Times New Roman" panose="02020603050405020304" pitchFamily="18" charset="0"/>
                </a:rPr>
                <a:t>Note</a:t>
              </a:r>
              <a:r>
                <a:rPr lang="en-US" b="0" i="0" dirty="0">
                  <a:solidFill>
                    <a:schemeClr val="bg2"/>
                  </a:solidFill>
                  <a:effectLst/>
                  <a:latin typeface="Times New Roman" panose="02020603050405020304" pitchFamily="18" charset="0"/>
                  <a:cs typeface="Times New Roman" panose="02020603050405020304" pitchFamily="18" charset="0"/>
                </a:rPr>
                <a:t> from the </a:t>
              </a:r>
              <a:r>
                <a:rPr lang="en-US" b="1" i="0" dirty="0">
                  <a:solidFill>
                    <a:schemeClr val="bg2"/>
                  </a:solidFill>
                  <a:effectLst/>
                  <a:latin typeface="Times New Roman" panose="02020603050405020304" pitchFamily="18" charset="0"/>
                  <a:cs typeface="Times New Roman" panose="02020603050405020304" pitchFamily="18" charset="0"/>
                </a:rPr>
                <a:t>Type</a:t>
              </a:r>
              <a:r>
                <a:rPr lang="en-US" b="0" i="0" dirty="0">
                  <a:solidFill>
                    <a:schemeClr val="bg2"/>
                  </a:solidFill>
                  <a:effectLst/>
                  <a:latin typeface="Times New Roman" panose="02020603050405020304" pitchFamily="18" charset="0"/>
                  <a:cs typeface="Times New Roman" panose="02020603050405020304" pitchFamily="18" charset="0"/>
                </a:rPr>
                <a:t> drop-down. However, change </a:t>
              </a:r>
              <a:r>
                <a:rPr lang="en-US" b="1" i="0" dirty="0">
                  <a:solidFill>
                    <a:schemeClr val="bg2"/>
                  </a:solidFill>
                  <a:effectLst/>
                  <a:latin typeface="Times New Roman" panose="02020603050405020304" pitchFamily="18" charset="0"/>
                  <a:cs typeface="Times New Roman" panose="02020603050405020304" pitchFamily="18" charset="0"/>
                </a:rPr>
                <a:t>Public Database</a:t>
              </a:r>
              <a:r>
                <a:rPr lang="en-US" b="0" i="0" dirty="0">
                  <a:solidFill>
                    <a:schemeClr val="bg2"/>
                  </a:solidFill>
                  <a:effectLst/>
                  <a:latin typeface="Times New Roman" panose="02020603050405020304" pitchFamily="18" charset="0"/>
                  <a:cs typeface="Times New Roman" panose="02020603050405020304" pitchFamily="18" charset="0"/>
                </a:rPr>
                <a:t> to </a:t>
              </a:r>
              <a:r>
                <a:rPr lang="en-US" b="1" i="0" dirty="0">
                  <a:solidFill>
                    <a:schemeClr val="bg2"/>
                  </a:solidFill>
                  <a:effectLst/>
                  <a:latin typeface="Times New Roman" panose="02020603050405020304" pitchFamily="18" charset="0"/>
                  <a:cs typeface="Times New Roman" panose="02020603050405020304" pitchFamily="18" charset="0"/>
                </a:rPr>
                <a:t>Private Database</a:t>
              </a:r>
              <a:r>
                <a:rPr lang="en-US" b="0" i="0" dirty="0">
                  <a:solidFill>
                    <a:schemeClr val="bg2"/>
                  </a:solidFill>
                  <a:effectLst/>
                  <a:latin typeface="Times New Roman" panose="02020603050405020304" pitchFamily="18" charset="0"/>
                  <a:cs typeface="Times New Roman" panose="02020603050405020304" pitchFamily="18" charset="0"/>
                </a:rPr>
                <a:t> and then select </a:t>
              </a:r>
              <a:r>
                <a:rPr lang="en-US" b="1" i="0" dirty="0">
                  <a:solidFill>
                    <a:schemeClr val="bg2"/>
                  </a:solidFill>
                  <a:effectLst/>
                  <a:latin typeface="Times New Roman" panose="02020603050405020304" pitchFamily="18" charset="0"/>
                  <a:cs typeface="Times New Roman" panose="02020603050405020304" pitchFamily="18" charset="0"/>
                </a:rPr>
                <a:t>New Record</a:t>
              </a:r>
              <a:r>
                <a:rPr lang="en-US" b="0" i="0" dirty="0">
                  <a:solidFill>
                    <a:schemeClr val="bg2"/>
                  </a:solidFill>
                  <a:effectLst/>
                  <a:latin typeface="Times New Roman" panose="02020603050405020304" pitchFamily="18" charset="0"/>
                  <a:cs typeface="Times New Roman" panose="02020603050405020304" pitchFamily="18" charset="0"/>
                </a:rPr>
                <a:t>. </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Now, your record will only be available in your CloudKit database. Then change the following values:</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chemeClr val="bg2"/>
                  </a:solidFill>
                  <a:effectLst/>
                  <a:latin typeface="Times New Roman" panose="02020603050405020304" pitchFamily="18" charset="0"/>
                  <a:cs typeface="Times New Roman" panose="02020603050405020304" pitchFamily="18" charset="0"/>
                </a:rPr>
                <a:t>For </a:t>
              </a:r>
              <a:r>
                <a:rPr lang="en-US" b="1" i="0" dirty="0">
                  <a:solidFill>
                    <a:schemeClr val="bg2"/>
                  </a:solidFill>
                  <a:effectLst/>
                  <a:latin typeface="Times New Roman" panose="02020603050405020304" pitchFamily="18" charset="0"/>
                  <a:cs typeface="Times New Roman" panose="02020603050405020304" pitchFamily="18" charset="0"/>
                </a:rPr>
                <a:t>Establishment</a:t>
              </a:r>
              <a:r>
                <a:rPr lang="en-US" b="0" i="0" dirty="0">
                  <a:solidFill>
                    <a:schemeClr val="bg2"/>
                  </a:solidFill>
                  <a:effectLst/>
                  <a:latin typeface="Times New Roman" panose="02020603050405020304" pitchFamily="18" charset="0"/>
                  <a:cs typeface="Times New Roman" panose="02020603050405020304" pitchFamily="18" charset="0"/>
                </a:rPr>
                <a:t>, enter the value found in the name field.</a:t>
              </a:r>
              <a:endParaRPr lang="en-US" b="0" i="0" dirty="0">
                <a:solidFill>
                  <a:schemeClr val="bg2"/>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chemeClr val="bg2"/>
                  </a:solidFill>
                  <a:effectLst/>
                  <a:latin typeface="Times New Roman" panose="02020603050405020304" pitchFamily="18" charset="0"/>
                  <a:cs typeface="Times New Roman" panose="02020603050405020304" pitchFamily="18" charset="0"/>
                </a:rPr>
                <a:t>Enter anything you’d like for </a:t>
              </a:r>
              <a:r>
                <a:rPr lang="en-US" b="1" i="0" dirty="0">
                  <a:solidFill>
                    <a:schemeClr val="bg2"/>
                  </a:solidFill>
                  <a:effectLst/>
                  <a:latin typeface="Times New Roman" panose="02020603050405020304" pitchFamily="18" charset="0"/>
                  <a:cs typeface="Times New Roman" panose="02020603050405020304" pitchFamily="18" charset="0"/>
                </a:rPr>
                <a:t>text</a:t>
              </a:r>
              <a:r>
                <a:rPr lang="en-US" b="0" i="0" dirty="0">
                  <a:solidFill>
                    <a:schemeClr val="bg2"/>
                  </a:solidFill>
                  <a:effectLst/>
                  <a:latin typeface="Times New Roman" panose="02020603050405020304" pitchFamily="18" charset="0"/>
                  <a:cs typeface="Times New Roman" panose="02020603050405020304" pitchFamily="18" charset="0"/>
                </a:rPr>
                <a:t>.</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b="0" i="0" dirty="0">
                <a:solidFill>
                  <a:schemeClr val="bg2"/>
                </a:solidFill>
                <a:effectLst/>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Before you save, copy the value found in the new note’s </a:t>
              </a:r>
              <a:r>
                <a:rPr lang="en-US" b="1" i="0" dirty="0">
                  <a:solidFill>
                    <a:schemeClr val="bg2"/>
                  </a:solidFill>
                  <a:effectLst/>
                  <a:latin typeface="Times New Roman" panose="02020603050405020304" pitchFamily="18" charset="0"/>
                  <a:cs typeface="Times New Roman" panose="02020603050405020304" pitchFamily="18" charset="0"/>
                </a:rPr>
                <a:t>Name</a:t>
              </a:r>
              <a:r>
                <a:rPr lang="en-US" b="0" i="0" dirty="0">
                  <a:solidFill>
                    <a:schemeClr val="bg2"/>
                  </a:solidFill>
                  <a:effectLst/>
                  <a:latin typeface="Times New Roman" panose="02020603050405020304" pitchFamily="18" charset="0"/>
                  <a:cs typeface="Times New Roman" panose="02020603050405020304" pitchFamily="18" charset="0"/>
                </a:rPr>
                <a:t> field to make things easier for the next step.</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1882053" y="889993"/>
            <a:ext cx="2358748" cy="562747"/>
            <a:chOff x="-508732" y="1206729"/>
            <a:chExt cx="2829158" cy="562747"/>
          </a:xfrm>
        </p:grpSpPr>
        <p:sp>
          <p:nvSpPr>
            <p:cNvPr id="6" name="Rectangle: Rounded Corners 5"/>
            <p:cNvSpPr/>
            <p:nvPr/>
          </p:nvSpPr>
          <p:spPr>
            <a:xfrm>
              <a:off x="-508732" y="1206729"/>
              <a:ext cx="2795981" cy="562747"/>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89" y="1246256"/>
              <a:ext cx="2766915" cy="523220"/>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Your new record should look like this:</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93349" y="674711"/>
            <a:ext cx="2105302" cy="4033813"/>
          </a:xfrm>
          <a:prstGeom prst="roundRect">
            <a:avLst>
              <a:gd name="adj" fmla="val 3757"/>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865653" y="4275110"/>
            <a:ext cx="1140746" cy="347304"/>
            <a:chOff x="-508732" y="1206730"/>
            <a:chExt cx="1368248" cy="347304"/>
          </a:xfrm>
        </p:grpSpPr>
        <p:sp>
          <p:nvSpPr>
            <p:cNvPr id="9" name="Rectangle: Rounded Corners 8"/>
            <p:cNvSpPr/>
            <p:nvPr/>
          </p:nvSpPr>
          <p:spPr>
            <a:xfrm>
              <a:off x="-508732" y="1206730"/>
              <a:ext cx="1307797" cy="347304"/>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46489" y="1246256"/>
              <a:ext cx="1306005" cy="307777"/>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Select Save.</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852618" y="47523"/>
            <a:ext cx="343876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Introducing </a:t>
            </a:r>
            <a:r>
              <a:rPr lang="en-US" sz="2800" dirty="0" err="1">
                <a:solidFill>
                  <a:schemeClr val="accent3">
                    <a:lumMod val="75000"/>
                  </a:schemeClr>
                </a:solidFill>
                <a:latin typeface="Open Sans Light" pitchFamily="34" charset="0"/>
                <a:ea typeface="Open Sans Light" pitchFamily="34" charset="0"/>
                <a:cs typeface="Open Sans Light" pitchFamily="34" charset="0"/>
              </a:rPr>
              <a:t>BabiFüd</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sp>
        <p:nvSpPr>
          <p:cNvPr id="3" name="TextBox 2"/>
          <p:cNvSpPr txBox="1"/>
          <p:nvPr/>
        </p:nvSpPr>
        <p:spPr>
          <a:xfrm>
            <a:off x="160019" y="919460"/>
            <a:ext cx="3957173" cy="3693319"/>
          </a:xfrm>
          <a:prstGeom prst="rect">
            <a:avLst/>
          </a:prstGeom>
          <a:noFill/>
        </p:spPr>
        <p:txBody>
          <a:bodyPr wrap="square">
            <a:spAutoFit/>
          </a:bodyPr>
          <a:lstStyle/>
          <a:p>
            <a:pPr algn="just"/>
            <a:r>
              <a:rPr lang="en-US" sz="1300" dirty="0">
                <a:latin typeface="Times New Roman" panose="02020603050405020304" pitchFamily="18" charset="0"/>
                <a:cs typeface="Times New Roman" panose="02020603050405020304" pitchFamily="18" charset="0"/>
              </a:rPr>
              <a:t>The sample app for this CloudKit tutorial, </a:t>
            </a:r>
            <a:r>
              <a:rPr lang="en-US" sz="1300" dirty="0" err="1">
                <a:latin typeface="Times New Roman" panose="02020603050405020304" pitchFamily="18" charset="0"/>
                <a:cs typeface="Times New Roman" panose="02020603050405020304" pitchFamily="18" charset="0"/>
              </a:rPr>
              <a:t>BabiFüd</a:t>
            </a:r>
            <a:r>
              <a:rPr lang="en-US" sz="1300" dirty="0">
                <a:latin typeface="Times New Roman" panose="02020603050405020304" pitchFamily="18" charset="0"/>
                <a:cs typeface="Times New Roman" panose="02020603050405020304" pitchFamily="18" charset="0"/>
              </a:rPr>
              <a:t>, is the freshest take on the standard “rate a restaurant” app. </a:t>
            </a:r>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r>
              <a:rPr lang="en-US" sz="1300" dirty="0">
                <a:latin typeface="Times New Roman" panose="02020603050405020304" pitchFamily="18" charset="0"/>
                <a:cs typeface="Times New Roman" panose="02020603050405020304" pitchFamily="18" charset="0"/>
              </a:rPr>
              <a:t>Instead of reviewing restaurants based upon food quality, speed of service or price, users rate child-friendliness. </a:t>
            </a:r>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r>
              <a:rPr lang="en-US" sz="1300" dirty="0">
                <a:latin typeface="Times New Roman" panose="02020603050405020304" pitchFamily="18" charset="0"/>
                <a:cs typeface="Times New Roman" panose="02020603050405020304" pitchFamily="18" charset="0"/>
              </a:rPr>
              <a:t>This includes the availability of changing facilities, booster seats and healthy food options.</a:t>
            </a:r>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r>
              <a:rPr lang="en-US" sz="1300" dirty="0">
                <a:latin typeface="Times New Roman" panose="02020603050405020304" pitchFamily="18" charset="0"/>
                <a:cs typeface="Times New Roman" panose="02020603050405020304" pitchFamily="18" charset="0"/>
              </a:rPr>
              <a:t>The app contains two tabs: A list of nearby restaurants and user-generated notes. You can get a glimpse of the app in action below.</a:t>
            </a:r>
            <a:endParaRPr lang="en-US" sz="1300" dirty="0">
              <a:latin typeface="Times New Roman" panose="02020603050405020304" pitchFamily="18" charset="0"/>
              <a:cs typeface="Times New Roman" panose="02020603050405020304" pitchFamily="18" charset="0"/>
            </a:endParaRPr>
          </a:p>
          <a:p>
            <a:pPr algn="just"/>
            <a:endParaRPr lang="en-US" sz="1300" dirty="0">
              <a:latin typeface="Times New Roman" panose="02020603050405020304" pitchFamily="18" charset="0"/>
              <a:cs typeface="Times New Roman" panose="02020603050405020304" pitchFamily="18" charset="0"/>
            </a:endParaRPr>
          </a:p>
          <a:p>
            <a:pPr algn="just"/>
            <a:r>
              <a:rPr lang="en-US" sz="1300" dirty="0">
                <a:latin typeface="Times New Roman" panose="02020603050405020304" pitchFamily="18" charset="0"/>
                <a:cs typeface="Times New Roman" panose="02020603050405020304" pitchFamily="18" charset="0"/>
              </a:rPr>
              <a:t>A model class backs these views and wraps the calls to CloudKit. CloudKit objects are called records. The main record type in your model is an Establishment, which represents the various restaurants in your app.</a:t>
            </a:r>
            <a:endParaRPr lang="en-US" sz="1300"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4292452" y="825639"/>
            <a:ext cx="4348377" cy="3787140"/>
            <a:chOff x="4000511" y="778281"/>
            <a:chExt cx="4348377" cy="378714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00511" y="778281"/>
              <a:ext cx="2130850" cy="3787140"/>
            </a:xfrm>
            <a:prstGeom prst="roundRect">
              <a:avLst>
                <a:gd name="adj" fmla="val 4508"/>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0912" y="778281"/>
              <a:ext cx="2087976" cy="3787140"/>
            </a:xfrm>
            <a:prstGeom prst="roundRect">
              <a:avLst>
                <a:gd name="adj" fmla="val 4259"/>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550053" y="997993"/>
            <a:ext cx="3618747" cy="1639965"/>
            <a:chOff x="-508732" y="1206729"/>
            <a:chExt cx="4340441" cy="1639965"/>
          </a:xfrm>
        </p:grpSpPr>
        <p:sp>
          <p:nvSpPr>
            <p:cNvPr id="6" name="Rectangle: Rounded Corners 5"/>
            <p:cNvSpPr/>
            <p:nvPr/>
          </p:nvSpPr>
          <p:spPr>
            <a:xfrm>
              <a:off x="-508732" y="1206729"/>
              <a:ext cx="4340441" cy="1639965"/>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46490" y="1246256"/>
              <a:ext cx="4278198" cy="1600438"/>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Next, query your public Establishments and edit the record whose Name you used for the note. </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r>
                <a:rPr lang="en-US" b="0" i="0" dirty="0">
                  <a:solidFill>
                    <a:schemeClr val="bg2"/>
                  </a:solidFill>
                  <a:effectLst/>
                  <a:latin typeface="Times New Roman" panose="02020603050405020304" pitchFamily="18" charset="0"/>
                  <a:cs typeface="Times New Roman" panose="02020603050405020304" pitchFamily="18" charset="0"/>
                </a:rPr>
                <a:t>Select the + button, enter the note’s name that you saved from the previous step, then Save. It should look like this:</a:t>
              </a:r>
              <a:endParaRPr lang="en-US" b="0" i="0" dirty="0">
                <a:solidFill>
                  <a:schemeClr val="bg2"/>
                </a:solidFill>
                <a:effectLst/>
                <a:latin typeface="Times New Roman" panose="02020603050405020304" pitchFamily="18" charset="0"/>
                <a:cs typeface="Times New Roman" panose="02020603050405020304" pitchFamily="18" charset="0"/>
              </a:endParaRPr>
            </a:p>
          </p:txBody>
        </p:sp>
      </p:gr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06400" y="824908"/>
            <a:ext cx="2019636" cy="3813300"/>
          </a:xfrm>
          <a:prstGeom prst="roundRect">
            <a:avLst>
              <a:gd name="adj" fmla="val 2764"/>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584400" y="3511190"/>
            <a:ext cx="2293200" cy="954107"/>
          </a:xfrm>
          <a:prstGeom prst="rect">
            <a:avLst/>
          </a:prstGeom>
          <a:solidFill>
            <a:srgbClr val="54EEA8"/>
          </a:solidFill>
        </p:spPr>
        <p:txBody>
          <a:bodyPr wrap="square">
            <a:spAutoFit/>
          </a:bodyPr>
          <a:lstStyle/>
          <a:p>
            <a:pPr algn="ctr"/>
            <a:r>
              <a:rPr lang="en-US" dirty="0">
                <a:latin typeface="Times New Roman" panose="02020603050405020304" pitchFamily="18" charset="0"/>
                <a:cs typeface="Times New Roman" panose="02020603050405020304" pitchFamily="18" charset="0"/>
              </a:rPr>
              <a:t>You now have a public Establishment record that has a relationship to a private Note record!</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9" name="Group 8"/>
          <p:cNvGrpSpPr/>
          <p:nvPr/>
        </p:nvGrpSpPr>
        <p:grpSpPr>
          <a:xfrm>
            <a:off x="1328400" y="720358"/>
            <a:ext cx="6487200" cy="3970318"/>
            <a:chOff x="1328400" y="597958"/>
            <a:chExt cx="6487200" cy="3970318"/>
          </a:xfrm>
        </p:grpSpPr>
        <p:grpSp>
          <p:nvGrpSpPr>
            <p:cNvPr id="5" name="Group 4"/>
            <p:cNvGrpSpPr/>
            <p:nvPr/>
          </p:nvGrpSpPr>
          <p:grpSpPr>
            <a:xfrm>
              <a:off x="1328400" y="597958"/>
              <a:ext cx="6487200" cy="3970318"/>
              <a:chOff x="-508731" y="1206729"/>
              <a:chExt cx="6495023" cy="4270250"/>
            </a:xfrm>
          </p:grpSpPr>
          <p:sp>
            <p:nvSpPr>
              <p:cNvPr id="6" name="Rectangle: Rounded Corners 5"/>
              <p:cNvSpPr/>
              <p:nvPr/>
            </p:nvSpPr>
            <p:spPr>
              <a:xfrm>
                <a:off x="-508731" y="1206730"/>
                <a:ext cx="6495023" cy="4245798"/>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14270" y="1206729"/>
                <a:ext cx="6136073" cy="4270250"/>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To load the notes, open </a:t>
                </a:r>
                <a:r>
                  <a:rPr lang="en-US" b="0" i="0" dirty="0" err="1">
                    <a:solidFill>
                      <a:schemeClr val="bg2"/>
                    </a:solidFill>
                    <a:effectLst/>
                    <a:highlight>
                      <a:srgbClr val="CCFFCC"/>
                    </a:highlight>
                    <a:latin typeface="Times New Roman" panose="02020603050405020304" pitchFamily="18" charset="0"/>
                    <a:cs typeface="Times New Roman" panose="02020603050405020304" pitchFamily="18" charset="0"/>
                  </a:rPr>
                  <a:t>Note.swift</a:t>
                </a:r>
                <a:r>
                  <a:rPr lang="en-US" b="0" i="0" dirty="0">
                    <a:solidFill>
                      <a:schemeClr val="bg2"/>
                    </a:solidFill>
                    <a:effectLst/>
                    <a:latin typeface="Times New Roman" panose="02020603050405020304" pitchFamily="18" charset="0"/>
                    <a:cs typeface="Times New Roman" panose="02020603050405020304" pitchFamily="18" charset="0"/>
                  </a:rPr>
                  <a:t>, and replace </a:t>
                </a:r>
                <a:r>
                  <a:rPr lang="en-US" b="0" i="0" dirty="0" err="1">
                    <a:solidFill>
                      <a:schemeClr val="bg2"/>
                    </a:solidFill>
                    <a:effectLst/>
                    <a:highlight>
                      <a:srgbClr val="CCFFCC"/>
                    </a:highlight>
                    <a:latin typeface="Times New Roman" panose="02020603050405020304" pitchFamily="18" charset="0"/>
                    <a:cs typeface="Times New Roman" panose="02020603050405020304" pitchFamily="18" charset="0"/>
                  </a:rPr>
                  <a:t>fetchNotes</a:t>
                </a:r>
                <a:r>
                  <a:rPr lang="en-US" b="0" i="0" dirty="0">
                    <a:solidFill>
                      <a:schemeClr val="bg2"/>
                    </a:solidFill>
                    <a:effectLst/>
                    <a:highlight>
                      <a:srgbClr val="CCFFCC"/>
                    </a:highlight>
                    <a:latin typeface="Times New Roman" panose="02020603050405020304" pitchFamily="18" charset="0"/>
                    <a:cs typeface="Times New Roman" panose="02020603050405020304" pitchFamily="18" charset="0"/>
                  </a:rPr>
                  <a:t>(_:)</a:t>
                </a:r>
                <a:r>
                  <a:rPr lang="en-US" b="0" i="0" dirty="0">
                    <a:solidFill>
                      <a:schemeClr val="bg2"/>
                    </a:solidFill>
                    <a:effectLst/>
                    <a:latin typeface="Times New Roman" panose="02020603050405020304" pitchFamily="18" charset="0"/>
                    <a:cs typeface="Times New Roman" panose="02020603050405020304" pitchFamily="18" charset="0"/>
                  </a:rPr>
                  <a:t> with the following:</a:t>
                </a:r>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algn="just"/>
                <a:endParaRPr lang="en-US" dirty="0">
                  <a:solidFill>
                    <a:schemeClr val="bg2"/>
                  </a:solidFill>
                  <a:latin typeface="Times New Roman" panose="02020603050405020304" pitchFamily="18" charset="0"/>
                  <a:cs typeface="Times New Roman" panose="02020603050405020304" pitchFamily="18" charset="0"/>
                </a:endParaRPr>
              </a:p>
              <a:p>
                <a:pPr algn="just"/>
                <a:endParaRPr lang="en-US" b="0" i="0" dirty="0">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rPr>
                  <a:t>This looks similar to how you query and download establishments. </a:t>
                </a:r>
                <a:endPar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endParaRPr>
              </a:p>
              <a:p>
                <a:pPr marL="0" marR="0" lvl="0" indent="0" algn="just" defTabSz="914400" rtl="0" eaLnBrk="0" fontAlgn="base" latinLnBrk="0" hangingPunct="0">
                  <a:lnSpc>
                    <a:spcPct val="100000"/>
                  </a:lnSpc>
                  <a:spcBef>
                    <a:spcPct val="0"/>
                  </a:spcBef>
                  <a:spcAft>
                    <a:spcPct val="0"/>
                  </a:spcAft>
                  <a:buClrTx/>
                  <a:buSzTx/>
                  <a:buFontTx/>
                  <a:buNone/>
                  <a:defRPr/>
                </a:pPr>
                <a:endParaRPr lang="en-US" altLang="en-US" dirty="0">
                  <a:solidFill>
                    <a:schemeClr val="bg2"/>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rPr>
                  <a:t>However, note that the information is now loading from the </a:t>
                </a:r>
                <a:r>
                  <a:rPr kumimoji="0" lang="en-US" altLang="en-US" b="0" i="0" u="none" strike="noStrike" kern="0" cap="none" spc="0" normalizeH="0" baseline="0" noProof="0" dirty="0" err="1">
                    <a:ln>
                      <a:noFill/>
                    </a:ln>
                    <a:solidFill>
                      <a:schemeClr val="bg2"/>
                    </a:solidFill>
                    <a:effectLst/>
                    <a:highlight>
                      <a:srgbClr val="CCFFCC"/>
                    </a:highlight>
                    <a:uLnTx/>
                    <a:uFillTx/>
                    <a:latin typeface="Courier New" panose="02070309020205020404" pitchFamily="49" charset="0"/>
                    <a:cs typeface="Courier New" panose="02070309020205020404" pitchFamily="49" charset="0"/>
                    <a:sym typeface="Arial" panose="020B0604020202020204"/>
                  </a:rPr>
                  <a:t>privateCloudDatabase</a:t>
                </a:r>
                <a:r>
                  <a:rPr kumimoji="0" lang="en-US" altLang="en-US" sz="1200" b="0" i="0" u="none" strike="noStrike" kern="0" cap="none" spc="0" normalizeH="0" baseline="0" noProof="0" dirty="0">
                    <a:ln>
                      <a:noFill/>
                    </a:ln>
                    <a:solidFill>
                      <a:schemeClr val="bg2"/>
                    </a:solidFill>
                    <a:effectLst/>
                    <a:uLnTx/>
                    <a:uFillTx/>
                    <a:latin typeface="IBM Plex Serif" panose="02060503050406000203" pitchFamily="18" charset="0"/>
                    <a:cs typeface="Arial" panose="020B0604020202020204"/>
                    <a:sym typeface="Arial" panose="020B0604020202020204"/>
                  </a:rPr>
                  <a:t> </a:t>
                </a:r>
                <a:r>
                  <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rPr>
                  <a:t>instead of the public database. </a:t>
                </a:r>
                <a:endPar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endParaRPr>
              </a:p>
              <a:p>
                <a:pPr marL="0" marR="0" lvl="0" indent="0" algn="just" defTabSz="914400" rtl="0" eaLnBrk="0" fontAlgn="base" latinLnBrk="0" hangingPunct="0">
                  <a:lnSpc>
                    <a:spcPct val="100000"/>
                  </a:lnSpc>
                  <a:spcBef>
                    <a:spcPct val="0"/>
                  </a:spcBef>
                  <a:spcAft>
                    <a:spcPct val="0"/>
                  </a:spcAft>
                  <a:buClrTx/>
                  <a:buSzTx/>
                  <a:buFontTx/>
                  <a:buNone/>
                  <a:defRPr/>
                </a:pPr>
                <a:endParaRPr lang="en-US" altLang="en-US" dirty="0">
                  <a:solidFill>
                    <a:schemeClr val="bg2"/>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defRPr/>
                </a:pPr>
                <a:r>
                  <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rPr>
                  <a:t>It’s that simple to specify whether you want user-specific or public data in your app. </a:t>
                </a:r>
                <a:endPar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endParaRPr>
              </a:p>
            </p:txBody>
          </p:sp>
        </p:grpSp>
        <p:pic>
          <p:nvPicPr>
            <p:cNvPr id="3" name="Picture 2"/>
            <p:cNvPicPr>
              <a:picLocks noChangeAspect="1"/>
            </p:cNvPicPr>
            <p:nvPr/>
          </p:nvPicPr>
          <p:blipFill>
            <a:blip r:embed="rId1"/>
            <a:stretch>
              <a:fillRect/>
            </a:stretch>
          </p:blipFill>
          <p:spPr>
            <a:xfrm>
              <a:off x="1920305" y="972138"/>
              <a:ext cx="5303390" cy="1826102"/>
            </a:xfrm>
            <a:prstGeom prst="roundRect">
              <a:avLst>
                <a:gd name="adj" fmla="val 4050"/>
              </a:avLst>
            </a:prstGeom>
            <a:ln>
              <a:noFill/>
            </a:ln>
            <a:effectLst>
              <a:outerShdw blurRad="76200" dist="38100" dir="7800000" algn="tl" rotWithShape="0">
                <a:srgbClr val="000000">
                  <a:alpha val="40000"/>
                </a:srgbClr>
              </a:outerShdw>
            </a:effectLst>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500226" y="864359"/>
            <a:ext cx="3315774" cy="738664"/>
            <a:chOff x="-314271" y="1206729"/>
            <a:chExt cx="3319773" cy="794465"/>
          </a:xfrm>
        </p:grpSpPr>
        <p:sp>
          <p:nvSpPr>
            <p:cNvPr id="6" name="Rectangle: Rounded Corners 5"/>
            <p:cNvSpPr/>
            <p:nvPr/>
          </p:nvSpPr>
          <p:spPr>
            <a:xfrm>
              <a:off x="-314271" y="1206730"/>
              <a:ext cx="3319772" cy="794464"/>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14270" y="1206729"/>
              <a:ext cx="3319772" cy="794465"/>
            </a:xfrm>
            <a:prstGeom prst="rect">
              <a:avLst/>
            </a:prstGeom>
            <a:no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Next, add the following inside the closure to get the record’s data, like you did earlier for Establishment:</a:t>
              </a:r>
              <a:endParaRPr kumimoji="0" lang="en-US" altLang="en-US" b="0" i="0" u="none" strike="noStrike" kern="0" cap="none" spc="0" normalizeH="0" baseline="0" noProof="0" dirty="0">
                <a:ln>
                  <a:noFill/>
                </a:ln>
                <a:solidFill>
                  <a:schemeClr val="bg2"/>
                </a:solidFill>
                <a:effectLst/>
                <a:uLnTx/>
                <a:uFillTx/>
                <a:latin typeface="Times New Roman" panose="02020603050405020304" pitchFamily="18" charset="0"/>
                <a:cs typeface="Times New Roman" panose="02020603050405020304" pitchFamily="18" charset="0"/>
                <a:sym typeface="Arial" panose="020B0604020202020204"/>
              </a:endParaRPr>
            </a:p>
          </p:txBody>
        </p:sp>
      </p:grpSp>
      <p:pic>
        <p:nvPicPr>
          <p:cNvPr id="4" name="Picture 3"/>
          <p:cNvPicPr>
            <a:picLocks noChangeAspect="1"/>
          </p:cNvPicPr>
          <p:nvPr/>
        </p:nvPicPr>
        <p:blipFill>
          <a:blip r:embed="rId1"/>
          <a:stretch>
            <a:fillRect/>
          </a:stretch>
        </p:blipFill>
        <p:spPr>
          <a:xfrm>
            <a:off x="3967200" y="864359"/>
            <a:ext cx="4571516" cy="3605610"/>
          </a:xfrm>
          <a:prstGeom prst="roundRect">
            <a:avLst>
              <a:gd name="adj" fmla="val 3288"/>
            </a:avLst>
          </a:prstGeom>
          <a:ln>
            <a:noFill/>
          </a:ln>
          <a:effectLst>
            <a:outerShdw blurRad="76200" dist="38100" dir="7800000" algn="tl" rotWithShape="0">
              <a:srgbClr val="000000">
                <a:alpha val="40000"/>
              </a:srgbClr>
            </a:outerShdw>
          </a:effectLst>
        </p:spPr>
      </p:pic>
      <p:sp>
        <p:nvSpPr>
          <p:cNvPr id="10" name="TextBox 9"/>
          <p:cNvSpPr txBox="1"/>
          <p:nvPr/>
        </p:nvSpPr>
        <p:spPr>
          <a:xfrm>
            <a:off x="500225" y="2405554"/>
            <a:ext cx="3315773" cy="523220"/>
          </a:xfrm>
          <a:prstGeom prst="rect">
            <a:avLst/>
          </a:prstGeom>
          <a:solidFill>
            <a:srgbClr val="54EEA8"/>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This code, however, will only work to get all of the user’s notes loaded.</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1078372" y="1112899"/>
            <a:ext cx="4375715" cy="738664"/>
            <a:chOff x="-924264" y="1206730"/>
            <a:chExt cx="2561831" cy="794466"/>
          </a:xfrm>
        </p:grpSpPr>
        <p:sp>
          <p:nvSpPr>
            <p:cNvPr id="6" name="Rectangle: Rounded Corners 5"/>
            <p:cNvSpPr/>
            <p:nvPr/>
          </p:nvSpPr>
          <p:spPr>
            <a:xfrm>
              <a:off x="-924264" y="1206731"/>
              <a:ext cx="2561831" cy="790679"/>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24264" y="1206730"/>
              <a:ext cx="2561831" cy="79446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To load a note with a relationship to an establishment, open </a:t>
              </a:r>
              <a:r>
                <a:rPr kumimoji="0" lang="en-US" altLang="en-US" sz="1400" b="1" i="0" u="none" strike="noStrike" cap="none" normalizeH="0" baseline="0" dirty="0" err="1">
                  <a:ln>
                    <a:noFill/>
                  </a:ln>
                  <a:solidFill>
                    <a:schemeClr val="bg2"/>
                  </a:solidFill>
                  <a:effectLst/>
                  <a:latin typeface="Times New Roman" panose="02020603050405020304" pitchFamily="18" charset="0"/>
                  <a:cs typeface="Times New Roman" panose="02020603050405020304" pitchFamily="18" charset="0"/>
                </a:rPr>
                <a:t>Establishment.swift</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 and add the following to the end of </a:t>
              </a:r>
              <a:r>
                <a:rPr kumimoji="0" lang="en-US" altLang="en-US" b="0" i="0" u="none" strike="noStrike" cap="none" normalizeH="0" baseline="0" dirty="0" err="1">
                  <a:ln>
                    <a:noFill/>
                  </a:ln>
                  <a:solidFill>
                    <a:schemeClr val="bg2"/>
                  </a:solidFill>
                  <a:effectLst/>
                  <a:latin typeface="Courier New" panose="02070309020205020404" pitchFamily="49" charset="0"/>
                  <a:cs typeface="Courier New" panose="02070309020205020404" pitchFamily="49" charset="0"/>
                </a:rPr>
                <a:t>init</a:t>
              </a:r>
              <a:r>
                <a:rPr kumimoji="0" lang="en-US" altLang="en-US"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chemeClr val="bg2"/>
                  </a:solidFill>
                  <a:effectLst/>
                  <a:latin typeface="Courier New" panose="02070309020205020404" pitchFamily="49" charset="0"/>
                  <a:cs typeface="Courier New" panose="02070309020205020404" pitchFamily="49" charset="0"/>
                </a:rPr>
                <a:t>record:database</a:t>
              </a:r>
              <a:r>
                <a:rPr kumimoji="0" lang="en-US" altLang="en-US" b="0" i="0" u="none" strike="noStrike" cap="none" normalizeH="0" baseline="0" dirty="0">
                  <a:ln>
                    <a:noFill/>
                  </a:ln>
                  <a:solidFill>
                    <a:schemeClr val="bg2"/>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a:ln>
                    <a:noFill/>
                  </a:ln>
                  <a:solidFill>
                    <a:schemeClr val="bg2"/>
                  </a:solidFill>
                  <a:effectLst/>
                  <a:latin typeface="IBM Plex Serif" panose="02060503050406000203" pitchFamily="18" charset="0"/>
                </a:rPr>
                <a:t>:</a:t>
              </a:r>
              <a:r>
                <a:rPr kumimoji="0" lang="en-US" altLang="en-US" sz="700" b="0" i="0" u="none" strike="noStrike" cap="none" normalizeH="0" baseline="0" dirty="0">
                  <a:ln>
                    <a:noFill/>
                  </a:ln>
                  <a:solidFill>
                    <a:schemeClr val="bg2"/>
                  </a:solidFill>
                  <a:effectLst/>
                </a:rPr>
                <a:t> </a:t>
              </a:r>
              <a:endParaRPr kumimoji="0" lang="en-US" altLang="en-US" sz="2000" b="0" i="0" u="none" strike="noStrike" cap="none" normalizeH="0" baseline="0" dirty="0">
                <a:ln>
                  <a:noFill/>
                </a:ln>
                <a:solidFill>
                  <a:schemeClr val="bg2"/>
                </a:solidFill>
                <a:effectLst/>
                <a:latin typeface="Arial" panose="020B0604020202020204" pitchFamily="34" charset="0"/>
              </a:endParaRPr>
            </a:p>
          </p:txBody>
        </p:sp>
      </p:grpSp>
      <p:pic>
        <p:nvPicPr>
          <p:cNvPr id="8" name="Picture 7"/>
          <p:cNvPicPr>
            <a:picLocks noChangeAspect="1"/>
          </p:cNvPicPr>
          <p:nvPr/>
        </p:nvPicPr>
        <p:blipFill>
          <a:blip r:embed="rId1"/>
          <a:stretch>
            <a:fillRect/>
          </a:stretch>
        </p:blipFill>
        <p:spPr>
          <a:xfrm>
            <a:off x="3266229" y="2324050"/>
            <a:ext cx="4867198" cy="1347964"/>
          </a:xfrm>
          <a:prstGeom prst="roundRect">
            <a:avLst>
              <a:gd name="adj" fmla="val 8655"/>
            </a:avLst>
          </a:prstGeom>
          <a:ln>
            <a:noFill/>
          </a:ln>
          <a:effectLst>
            <a:outerShdw blurRad="76200" dist="38100" dir="7800000" algn="tl" rotWithShape="0">
              <a:srgbClr val="000000">
                <a:alpha val="4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2" name="Group 1"/>
          <p:cNvGrpSpPr/>
          <p:nvPr/>
        </p:nvGrpSpPr>
        <p:grpSpPr>
          <a:xfrm>
            <a:off x="302400" y="939054"/>
            <a:ext cx="3448799" cy="954107"/>
            <a:chOff x="-1228916" y="1206730"/>
            <a:chExt cx="3452959" cy="1026185"/>
          </a:xfrm>
        </p:grpSpPr>
        <p:sp>
          <p:nvSpPr>
            <p:cNvPr id="3" name="Rectangle: Rounded Corners 2"/>
            <p:cNvSpPr/>
            <p:nvPr/>
          </p:nvSpPr>
          <p:spPr>
            <a:xfrm>
              <a:off x="-1228916" y="1206732"/>
              <a:ext cx="3452959" cy="1026183"/>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8916" y="1206730"/>
              <a:ext cx="3452959" cy="102618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lang="en-US" b="0" i="0" dirty="0">
                  <a:solidFill>
                    <a:schemeClr val="bg2"/>
                  </a:solidFill>
                  <a:effectLst/>
                  <a:latin typeface="Times New Roman" panose="02020603050405020304" pitchFamily="18" charset="0"/>
                  <a:cs typeface="Times New Roman" panose="02020603050405020304" pitchFamily="18" charset="0"/>
                </a:rPr>
                <a:t>This will check to see if your establishment has an array of references, and then load only those specific records. Open </a:t>
              </a:r>
              <a:r>
                <a:rPr lang="en-US" b="1" i="0" dirty="0" err="1">
                  <a:solidFill>
                    <a:schemeClr val="bg2"/>
                  </a:solidFill>
                  <a:effectLst/>
                  <a:latin typeface="Times New Roman" panose="02020603050405020304" pitchFamily="18" charset="0"/>
                  <a:cs typeface="Times New Roman" panose="02020603050405020304" pitchFamily="18" charset="0"/>
                </a:rPr>
                <a:t>Note.swift</a:t>
              </a:r>
              <a:r>
                <a:rPr lang="en-US" b="0" i="0" dirty="0">
                  <a:solidFill>
                    <a:schemeClr val="bg2"/>
                  </a:solidFill>
                  <a:effectLst/>
                  <a:latin typeface="Times New Roman" panose="02020603050405020304" pitchFamily="18" charset="0"/>
                  <a:cs typeface="Times New Roman" panose="02020603050405020304" pitchFamily="18" charset="0"/>
                </a:rPr>
                <a:t> and add the following method:</a:t>
              </a:r>
              <a:endPar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10" name="Picture 9"/>
          <p:cNvPicPr>
            <a:picLocks noChangeAspect="1"/>
          </p:cNvPicPr>
          <p:nvPr/>
        </p:nvPicPr>
        <p:blipFill>
          <a:blip r:embed="rId1"/>
          <a:stretch>
            <a:fillRect/>
          </a:stretch>
        </p:blipFill>
        <p:spPr>
          <a:xfrm>
            <a:off x="3892539" y="1090256"/>
            <a:ext cx="5002126" cy="3265388"/>
          </a:xfrm>
          <a:prstGeom prst="roundRect">
            <a:avLst>
              <a:gd name="adj" fmla="val 3217"/>
            </a:avLst>
          </a:prstGeom>
          <a:ln>
            <a:noFill/>
          </a:ln>
          <a:effectLst>
            <a:outerShdw blurRad="76200" dist="38100" dir="7800000" algn="tl" rotWithShape="0">
              <a:srgbClr val="000000">
                <a:alpha val="40000"/>
              </a:srgbClr>
            </a:outerShdw>
          </a:effectLst>
        </p:spPr>
      </p:pic>
      <p:sp>
        <p:nvSpPr>
          <p:cNvPr id="12" name="TextBox 11"/>
          <p:cNvSpPr txBox="1"/>
          <p:nvPr/>
        </p:nvSpPr>
        <p:spPr>
          <a:xfrm>
            <a:off x="302400" y="2019233"/>
            <a:ext cx="3448799" cy="2462213"/>
          </a:xfrm>
          <a:prstGeom prst="rect">
            <a:avLst/>
          </a:prstGeom>
          <a:solidFill>
            <a:srgbClr val="54EEA8"/>
          </a:solidFill>
        </p:spPr>
        <p:txBody>
          <a:bodyPr wrap="square">
            <a:spAutoFit/>
          </a:bodyPr>
          <a:lstStyle/>
          <a:p>
            <a:pPr algn="just"/>
            <a:r>
              <a:rPr lang="en-US" dirty="0">
                <a:latin typeface="Times New Roman" panose="02020603050405020304" pitchFamily="18" charset="0"/>
                <a:cs typeface="Times New Roman" panose="02020603050405020304" pitchFamily="18" charset="0"/>
              </a:rPr>
              <a:t>Use </a:t>
            </a:r>
            <a:r>
              <a:rPr lang="en-US" dirty="0" err="1">
                <a:highlight>
                  <a:srgbClr val="CCFFCC"/>
                </a:highlight>
                <a:latin typeface="Times New Roman" panose="02020603050405020304" pitchFamily="18" charset="0"/>
                <a:cs typeface="Times New Roman" panose="02020603050405020304" pitchFamily="18" charset="0"/>
              </a:rPr>
              <a:t>CKFetchRecordsOperation</a:t>
            </a:r>
            <a:r>
              <a:rPr lang="en-US" dirty="0">
                <a:latin typeface="Times New Roman" panose="02020603050405020304" pitchFamily="18" charset="0"/>
                <a:cs typeface="Times New Roman" panose="02020603050405020304" pitchFamily="18" charset="0"/>
              </a:rPr>
              <a:t> to easily load multiple records at once. You create it with a list of IDs and set its quality of service to make sure it runs in the background.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Then, set the completion block to pass the fetched notes or an empty array if there’s an error.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To run the operation, call add on the private database.</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3503830" y="74738"/>
            <a:ext cx="2331086"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Relationships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2" name="Group 1"/>
          <p:cNvGrpSpPr/>
          <p:nvPr/>
        </p:nvGrpSpPr>
        <p:grpSpPr>
          <a:xfrm>
            <a:off x="936000" y="909900"/>
            <a:ext cx="2512801" cy="738665"/>
            <a:chOff x="-1228916" y="1206730"/>
            <a:chExt cx="2515832" cy="794467"/>
          </a:xfrm>
        </p:grpSpPr>
        <p:sp>
          <p:nvSpPr>
            <p:cNvPr id="3" name="Rectangle: Rounded Corners 2"/>
            <p:cNvSpPr/>
            <p:nvPr/>
          </p:nvSpPr>
          <p:spPr>
            <a:xfrm>
              <a:off x="-1228916" y="1206733"/>
              <a:ext cx="2515832" cy="794464"/>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228915" y="1206730"/>
              <a:ext cx="2515831" cy="794466"/>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lang="en-US" b="0" i="0" dirty="0">
                  <a:solidFill>
                    <a:schemeClr val="bg2"/>
                  </a:solidFill>
                  <a:effectLst/>
                  <a:latin typeface="Times New Roman" panose="02020603050405020304" pitchFamily="18" charset="0"/>
                  <a:cs typeface="Times New Roman" panose="02020603050405020304" pitchFamily="18" charset="0"/>
                </a:rPr>
                <a:t>Build and run, then go to the Notes tab. You should see that your note has loaded.</a:t>
              </a:r>
              <a:endParaRPr kumimoji="0" lang="en-US" altLang="en-US" sz="20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pic>
        <p:nvPicPr>
          <p:cNvPr id="256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8997" y="750335"/>
            <a:ext cx="2205919" cy="3920558"/>
          </a:xfrm>
          <a:prstGeom prst="roundRect">
            <a:avLst>
              <a:gd name="adj" fmla="val 4210"/>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36000" y="2150668"/>
            <a:ext cx="2512799" cy="1169551"/>
          </a:xfrm>
          <a:prstGeom prst="rect">
            <a:avLst/>
          </a:prstGeom>
          <a:solidFill>
            <a:srgbClr val="54EEA8"/>
          </a:solidFill>
        </p:spPr>
        <p:txBody>
          <a:bodyPr wrap="square">
            <a:spAutoFit/>
          </a:bodyPr>
          <a:lstStyle/>
          <a:p>
            <a:pPr algn="just"/>
            <a:r>
              <a:rPr lang="en-US" b="0" i="0" dirty="0">
                <a:solidFill>
                  <a:schemeClr val="bg2"/>
                </a:solidFill>
                <a:effectLst/>
                <a:latin typeface="Times New Roman" panose="02020603050405020304" pitchFamily="18" charset="0"/>
                <a:cs typeface="Times New Roman" panose="02020603050405020304" pitchFamily="18" charset="0"/>
              </a:rPr>
              <a:t>Also, go to the establishment where you set the note and select </a:t>
            </a:r>
            <a:r>
              <a:rPr lang="en-US" b="1" i="0" dirty="0">
                <a:solidFill>
                  <a:schemeClr val="bg2"/>
                </a:solidFill>
                <a:effectLst/>
                <a:latin typeface="Times New Roman" panose="02020603050405020304" pitchFamily="18" charset="0"/>
                <a:cs typeface="Times New Roman" panose="02020603050405020304" pitchFamily="18" charset="0"/>
              </a:rPr>
              <a:t>Notes</a:t>
            </a:r>
            <a:r>
              <a:rPr lang="en-US" b="0" i="0" dirty="0">
                <a:solidFill>
                  <a:schemeClr val="bg2"/>
                </a:solidFill>
                <a:effectLst/>
                <a:latin typeface="Times New Roman" panose="02020603050405020304" pitchFamily="18" charset="0"/>
                <a:cs typeface="Times New Roman" panose="02020603050405020304" pitchFamily="18" charset="0"/>
              </a:rPr>
              <a:t>. You can see that the other establishment does not load the note.</a:t>
            </a:r>
            <a:endParaRPr lang="en-US" dirty="0">
              <a:solidFill>
                <a:schemeClr val="bg2"/>
              </a:solidFill>
              <a:latin typeface="Times New Roman" panose="02020603050405020304" pitchFamily="18" charset="0"/>
              <a:cs typeface="Times New Roman" panose="02020603050405020304" pitchFamily="18" charset="0"/>
            </a:endParaRPr>
          </a:p>
        </p:txBody>
      </p:sp>
      <p:grpSp>
        <p:nvGrpSpPr>
          <p:cNvPr id="14" name="Group 13"/>
          <p:cNvGrpSpPr/>
          <p:nvPr/>
        </p:nvGrpSpPr>
        <p:grpSpPr>
          <a:xfrm>
            <a:off x="6123600" y="1341426"/>
            <a:ext cx="2667600" cy="2762574"/>
            <a:chOff x="6123600" y="1341426"/>
            <a:chExt cx="2667600" cy="2762574"/>
          </a:xfrm>
        </p:grpSpPr>
        <p:sp>
          <p:nvSpPr>
            <p:cNvPr id="13" name="Rectangle: Rounded Corners 12"/>
            <p:cNvSpPr/>
            <p:nvPr/>
          </p:nvSpPr>
          <p:spPr>
            <a:xfrm>
              <a:off x="6123600" y="1341426"/>
              <a:ext cx="2667600" cy="2762574"/>
            </a:xfrm>
            <a:prstGeom prst="roundRect">
              <a:avLst>
                <a:gd name="adj" fmla="val 5556"/>
              </a:avLst>
            </a:prstGeom>
            <a:solidFill>
              <a:srgbClr val="EAD657"/>
            </a:solidFill>
            <a:ln>
              <a:noFill/>
            </a:ln>
            <a:effectLst>
              <a:outerShdw dist="101600" dir="5400000" algn="t" rotWithShape="0">
                <a:srgbClr val="D7BC1B"/>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23600" y="1341426"/>
              <a:ext cx="2667600" cy="2677656"/>
            </a:xfrm>
            <a:prstGeom prst="rect">
              <a:avLst/>
            </a:prstGeom>
            <a:noFill/>
          </p:spPr>
          <p:txBody>
            <a:bodyPr wrap="square">
              <a:spAutoFit/>
            </a:bodyPr>
            <a:lstStyle/>
            <a:p>
              <a:pPr algn="just"/>
              <a:r>
                <a:rPr lang="en-US" b="1" i="0" dirty="0">
                  <a:solidFill>
                    <a:schemeClr val="bg2"/>
                  </a:solidFill>
                  <a:effectLst/>
                  <a:latin typeface="Times New Roman" panose="02020603050405020304" pitchFamily="18" charset="0"/>
                  <a:cs typeface="Times New Roman" panose="02020603050405020304" pitchFamily="18" charset="0"/>
                </a:rPr>
                <a:t>Note</a:t>
              </a:r>
              <a:r>
                <a:rPr lang="en-US" b="0" i="0" dirty="0">
                  <a:solidFill>
                    <a:schemeClr val="bg2"/>
                  </a:solidFill>
                  <a:effectLst/>
                  <a:latin typeface="Times New Roman" panose="02020603050405020304" pitchFamily="18" charset="0"/>
                  <a:cs typeface="Times New Roman" panose="02020603050405020304" pitchFamily="18" charset="0"/>
                </a:rPr>
                <a:t>: Up to this point, you didn’t need to be logged in to iCloud for the app to work. If you are having trouble loading notes, log in under </a:t>
              </a:r>
              <a:r>
                <a:rPr lang="en-US" b="1" i="0" dirty="0">
                  <a:solidFill>
                    <a:schemeClr val="bg2"/>
                  </a:solidFill>
                  <a:effectLst/>
                  <a:latin typeface="Times New Roman" panose="02020603050405020304" pitchFamily="18" charset="0"/>
                  <a:cs typeface="Times New Roman" panose="02020603050405020304" pitchFamily="18" charset="0"/>
                </a:rPr>
                <a:t>Settings/Sign into your iPhone</a:t>
              </a:r>
              <a:r>
                <a:rPr lang="en-US" b="0" i="0" dirty="0">
                  <a:solidFill>
                    <a:schemeClr val="bg2"/>
                  </a:solidFill>
                  <a:effectLst/>
                  <a:latin typeface="Times New Roman" panose="02020603050405020304" pitchFamily="18" charset="0"/>
                  <a:cs typeface="Times New Roman" panose="02020603050405020304" pitchFamily="18" charset="0"/>
                </a:rPr>
                <a:t>. Keep in mind, you need to be logged in with the same Apple ID that you used for logging into the CloudKit dashboard. Then, try relaunching the app to see the data load properly.</a:t>
              </a:r>
              <a:endParaRPr lang="en-US" dirty="0">
                <a:solidFill>
                  <a:schemeClr val="bg2"/>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576492" y="74738"/>
            <a:ext cx="4185762"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Troubleshooting Queries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6" name="Group 5"/>
          <p:cNvGrpSpPr/>
          <p:nvPr/>
        </p:nvGrpSpPr>
        <p:grpSpPr>
          <a:xfrm>
            <a:off x="7355200" y="2558604"/>
            <a:ext cx="1715346" cy="1711696"/>
            <a:chOff x="415925" y="2020553"/>
            <a:chExt cx="3761457" cy="3761457"/>
          </a:xfrm>
        </p:grpSpPr>
        <p:sp>
          <p:nvSpPr>
            <p:cNvPr id="7" name="Oval 6"/>
            <p:cNvSpPr/>
            <p:nvPr/>
          </p:nvSpPr>
          <p:spPr>
            <a:xfrm>
              <a:off x="415925" y="2020553"/>
              <a:ext cx="3761457" cy="3761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2332" y="2346960"/>
              <a:ext cx="3108642" cy="3108642"/>
            </a:xfrm>
            <a:prstGeom prst="ellipse">
              <a:avLst/>
            </a:prstGeom>
            <a:solidFill>
              <a:srgbClr val="EAD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4"/>
            <p:cNvGrpSpPr>
              <a:grpSpLocks noChangeAspect="1"/>
            </p:cNvGrpSpPr>
            <p:nvPr/>
          </p:nvGrpSpPr>
          <p:grpSpPr bwMode="auto">
            <a:xfrm>
              <a:off x="928688" y="2776539"/>
              <a:ext cx="2293938" cy="2779713"/>
              <a:chOff x="585" y="1749"/>
              <a:chExt cx="1445" cy="1751"/>
            </a:xfrm>
          </p:grpSpPr>
          <p:sp>
            <p:nvSpPr>
              <p:cNvPr id="12" name="Freeform 5"/>
              <p:cNvSpPr/>
              <p:nvPr/>
            </p:nvSpPr>
            <p:spPr bwMode="auto">
              <a:xfrm>
                <a:off x="1570" y="1979"/>
                <a:ext cx="257" cy="514"/>
              </a:xfrm>
              <a:custGeom>
                <a:avLst/>
                <a:gdLst>
                  <a:gd name="T0" fmla="*/ 39 w 108"/>
                  <a:gd name="T1" fmla="*/ 0 h 216"/>
                  <a:gd name="T2" fmla="*/ 50 w 108"/>
                  <a:gd name="T3" fmla="*/ 48 h 216"/>
                  <a:gd name="T4" fmla="*/ 65 w 108"/>
                  <a:gd name="T5" fmla="*/ 80 h 216"/>
                  <a:gd name="T6" fmla="*/ 68 w 108"/>
                  <a:gd name="T7" fmla="*/ 114 h 216"/>
                  <a:gd name="T8" fmla="*/ 93 w 108"/>
                  <a:gd name="T9" fmla="*/ 164 h 216"/>
                  <a:gd name="T10" fmla="*/ 99 w 108"/>
                  <a:gd name="T11" fmla="*/ 216 h 216"/>
                  <a:gd name="T12" fmla="*/ 7 w 108"/>
                  <a:gd name="T13" fmla="*/ 205 h 216"/>
                  <a:gd name="T14" fmla="*/ 0 w 108"/>
                  <a:gd name="T15" fmla="*/ 90 h 216"/>
                  <a:gd name="T16" fmla="*/ 39 w 108"/>
                  <a:gd name="T1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216">
                    <a:moveTo>
                      <a:pt x="39" y="0"/>
                    </a:moveTo>
                    <a:cubicBezTo>
                      <a:pt x="40" y="23"/>
                      <a:pt x="42" y="30"/>
                      <a:pt x="50" y="48"/>
                    </a:cubicBezTo>
                    <a:cubicBezTo>
                      <a:pt x="55" y="59"/>
                      <a:pt x="62" y="69"/>
                      <a:pt x="65" y="80"/>
                    </a:cubicBezTo>
                    <a:cubicBezTo>
                      <a:pt x="68" y="91"/>
                      <a:pt x="66" y="103"/>
                      <a:pt x="68" y="114"/>
                    </a:cubicBezTo>
                    <a:cubicBezTo>
                      <a:pt x="72" y="132"/>
                      <a:pt x="84" y="147"/>
                      <a:pt x="93" y="164"/>
                    </a:cubicBezTo>
                    <a:cubicBezTo>
                      <a:pt x="102" y="180"/>
                      <a:pt x="108" y="200"/>
                      <a:pt x="99" y="216"/>
                    </a:cubicBezTo>
                    <a:cubicBezTo>
                      <a:pt x="7" y="205"/>
                      <a:pt x="7" y="205"/>
                      <a:pt x="7" y="205"/>
                    </a:cubicBezTo>
                    <a:cubicBezTo>
                      <a:pt x="0" y="90"/>
                      <a:pt x="0" y="90"/>
                      <a:pt x="0" y="90"/>
                    </a:cubicBezTo>
                    <a:lnTo>
                      <a:pt x="39" y="0"/>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Freeform 6"/>
              <p:cNvSpPr/>
              <p:nvPr/>
            </p:nvSpPr>
            <p:spPr bwMode="auto">
              <a:xfrm>
                <a:off x="1038" y="1887"/>
                <a:ext cx="484" cy="718"/>
              </a:xfrm>
              <a:custGeom>
                <a:avLst/>
                <a:gdLst>
                  <a:gd name="T0" fmla="*/ 78 w 203"/>
                  <a:gd name="T1" fmla="*/ 0 h 302"/>
                  <a:gd name="T2" fmla="*/ 71 w 203"/>
                  <a:gd name="T3" fmla="*/ 76 h 302"/>
                  <a:gd name="T4" fmla="*/ 56 w 203"/>
                  <a:gd name="T5" fmla="*/ 115 h 302"/>
                  <a:gd name="T6" fmla="*/ 47 w 203"/>
                  <a:gd name="T7" fmla="*/ 152 h 302"/>
                  <a:gd name="T8" fmla="*/ 13 w 203"/>
                  <a:gd name="T9" fmla="*/ 201 h 302"/>
                  <a:gd name="T10" fmla="*/ 37 w 203"/>
                  <a:gd name="T11" fmla="*/ 279 h 302"/>
                  <a:gd name="T12" fmla="*/ 122 w 203"/>
                  <a:gd name="T13" fmla="*/ 300 h 302"/>
                  <a:gd name="T14" fmla="*/ 173 w 203"/>
                  <a:gd name="T15" fmla="*/ 285 h 302"/>
                  <a:gd name="T16" fmla="*/ 203 w 203"/>
                  <a:gd name="T17" fmla="*/ 243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302">
                    <a:moveTo>
                      <a:pt x="78" y="0"/>
                    </a:moveTo>
                    <a:cubicBezTo>
                      <a:pt x="66" y="26"/>
                      <a:pt x="83" y="51"/>
                      <a:pt x="71" y="76"/>
                    </a:cubicBezTo>
                    <a:cubicBezTo>
                      <a:pt x="65" y="89"/>
                      <a:pt x="59" y="102"/>
                      <a:pt x="56" y="115"/>
                    </a:cubicBezTo>
                    <a:cubicBezTo>
                      <a:pt x="53" y="127"/>
                      <a:pt x="52" y="140"/>
                      <a:pt x="47" y="152"/>
                    </a:cubicBezTo>
                    <a:cubicBezTo>
                      <a:pt x="39" y="170"/>
                      <a:pt x="21" y="183"/>
                      <a:pt x="13" y="201"/>
                    </a:cubicBezTo>
                    <a:cubicBezTo>
                      <a:pt x="0" y="228"/>
                      <a:pt x="14" y="261"/>
                      <a:pt x="37" y="279"/>
                    </a:cubicBezTo>
                    <a:cubicBezTo>
                      <a:pt x="61" y="297"/>
                      <a:pt x="92" y="302"/>
                      <a:pt x="122" y="300"/>
                    </a:cubicBezTo>
                    <a:cubicBezTo>
                      <a:pt x="140" y="298"/>
                      <a:pt x="158" y="295"/>
                      <a:pt x="173" y="285"/>
                    </a:cubicBezTo>
                    <a:cubicBezTo>
                      <a:pt x="189" y="276"/>
                      <a:pt x="201" y="261"/>
                      <a:pt x="203" y="243"/>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7"/>
              <p:cNvSpPr/>
              <p:nvPr/>
            </p:nvSpPr>
            <p:spPr bwMode="auto">
              <a:xfrm>
                <a:off x="1215" y="1780"/>
                <a:ext cx="767" cy="959"/>
              </a:xfrm>
              <a:custGeom>
                <a:avLst/>
                <a:gdLst>
                  <a:gd name="T0" fmla="*/ 141 w 322"/>
                  <a:gd name="T1" fmla="*/ 0 h 403"/>
                  <a:gd name="T2" fmla="*/ 213 w 322"/>
                  <a:gd name="T3" fmla="*/ 137 h 403"/>
                  <a:gd name="T4" fmla="*/ 232 w 322"/>
                  <a:gd name="T5" fmla="*/ 164 h 403"/>
                  <a:gd name="T6" fmla="*/ 255 w 322"/>
                  <a:gd name="T7" fmla="*/ 195 h 403"/>
                  <a:gd name="T8" fmla="*/ 260 w 322"/>
                  <a:gd name="T9" fmla="*/ 226 h 403"/>
                  <a:gd name="T10" fmla="*/ 290 w 322"/>
                  <a:gd name="T11" fmla="*/ 247 h 403"/>
                  <a:gd name="T12" fmla="*/ 321 w 322"/>
                  <a:gd name="T13" fmla="*/ 307 h 403"/>
                  <a:gd name="T14" fmla="*/ 309 w 322"/>
                  <a:gd name="T15" fmla="*/ 376 h 403"/>
                  <a:gd name="T16" fmla="*/ 296 w 322"/>
                  <a:gd name="T17" fmla="*/ 399 h 403"/>
                  <a:gd name="T18" fmla="*/ 274 w 322"/>
                  <a:gd name="T19" fmla="*/ 403 h 403"/>
                  <a:gd name="T20" fmla="*/ 161 w 322"/>
                  <a:gd name="T21" fmla="*/ 400 h 403"/>
                  <a:gd name="T22" fmla="*/ 76 w 322"/>
                  <a:gd name="T23" fmla="*/ 388 h 403"/>
                  <a:gd name="T24" fmla="*/ 24 w 322"/>
                  <a:gd name="T25" fmla="*/ 344 h 403"/>
                  <a:gd name="T26" fmla="*/ 14 w 322"/>
                  <a:gd name="T27" fmla="*/ 278 h 403"/>
                  <a:gd name="T28" fmla="*/ 32 w 322"/>
                  <a:gd name="T29" fmla="*/ 228 h 403"/>
                  <a:gd name="T30" fmla="*/ 12 w 322"/>
                  <a:gd name="T31" fmla="*/ 177 h 403"/>
                  <a:gd name="T32" fmla="*/ 9 w 322"/>
                  <a:gd name="T33" fmla="*/ 86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2" h="403">
                    <a:moveTo>
                      <a:pt x="141" y="0"/>
                    </a:moveTo>
                    <a:cubicBezTo>
                      <a:pt x="201" y="26"/>
                      <a:pt x="213" y="124"/>
                      <a:pt x="213" y="137"/>
                    </a:cubicBezTo>
                    <a:cubicBezTo>
                      <a:pt x="213" y="153"/>
                      <a:pt x="222" y="156"/>
                      <a:pt x="232" y="164"/>
                    </a:cubicBezTo>
                    <a:cubicBezTo>
                      <a:pt x="242" y="173"/>
                      <a:pt x="253" y="183"/>
                      <a:pt x="255" y="195"/>
                    </a:cubicBezTo>
                    <a:cubicBezTo>
                      <a:pt x="258" y="205"/>
                      <a:pt x="255" y="216"/>
                      <a:pt x="260" y="226"/>
                    </a:cubicBezTo>
                    <a:cubicBezTo>
                      <a:pt x="266" y="237"/>
                      <a:pt x="279" y="241"/>
                      <a:pt x="290" y="247"/>
                    </a:cubicBezTo>
                    <a:cubicBezTo>
                      <a:pt x="310" y="260"/>
                      <a:pt x="320" y="284"/>
                      <a:pt x="321" y="307"/>
                    </a:cubicBezTo>
                    <a:cubicBezTo>
                      <a:pt x="322" y="330"/>
                      <a:pt x="316" y="353"/>
                      <a:pt x="309" y="376"/>
                    </a:cubicBezTo>
                    <a:cubicBezTo>
                      <a:pt x="307" y="384"/>
                      <a:pt x="304" y="394"/>
                      <a:pt x="296" y="399"/>
                    </a:cubicBezTo>
                    <a:cubicBezTo>
                      <a:pt x="289" y="403"/>
                      <a:pt x="282" y="403"/>
                      <a:pt x="274" y="403"/>
                    </a:cubicBezTo>
                    <a:cubicBezTo>
                      <a:pt x="237" y="402"/>
                      <a:pt x="199" y="401"/>
                      <a:pt x="161" y="400"/>
                    </a:cubicBezTo>
                    <a:cubicBezTo>
                      <a:pt x="132" y="399"/>
                      <a:pt x="103" y="399"/>
                      <a:pt x="76" y="388"/>
                    </a:cubicBezTo>
                    <a:cubicBezTo>
                      <a:pt x="55" y="379"/>
                      <a:pt x="36" y="364"/>
                      <a:pt x="24" y="344"/>
                    </a:cubicBezTo>
                    <a:cubicBezTo>
                      <a:pt x="12" y="324"/>
                      <a:pt x="8" y="300"/>
                      <a:pt x="14" y="278"/>
                    </a:cubicBezTo>
                    <a:cubicBezTo>
                      <a:pt x="19" y="261"/>
                      <a:pt x="29" y="246"/>
                      <a:pt x="32" y="228"/>
                    </a:cubicBezTo>
                    <a:cubicBezTo>
                      <a:pt x="36" y="207"/>
                      <a:pt x="18" y="198"/>
                      <a:pt x="12" y="177"/>
                    </a:cubicBezTo>
                    <a:cubicBezTo>
                      <a:pt x="5" y="156"/>
                      <a:pt x="0" y="106"/>
                      <a:pt x="9" y="86"/>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8"/>
              <p:cNvSpPr/>
              <p:nvPr/>
            </p:nvSpPr>
            <p:spPr bwMode="auto">
              <a:xfrm>
                <a:off x="845" y="2391"/>
                <a:ext cx="1166" cy="1109"/>
              </a:xfrm>
              <a:custGeom>
                <a:avLst/>
                <a:gdLst>
                  <a:gd name="T0" fmla="*/ 364 w 489"/>
                  <a:gd name="T1" fmla="*/ 282 h 466"/>
                  <a:gd name="T2" fmla="*/ 346 w 489"/>
                  <a:gd name="T3" fmla="*/ 223 h 466"/>
                  <a:gd name="T4" fmla="*/ 343 w 489"/>
                  <a:gd name="T5" fmla="*/ 314 h 466"/>
                  <a:gd name="T6" fmla="*/ 385 w 489"/>
                  <a:gd name="T7" fmla="*/ 423 h 466"/>
                  <a:gd name="T8" fmla="*/ 260 w 489"/>
                  <a:gd name="T9" fmla="*/ 462 h 466"/>
                  <a:gd name="T10" fmla="*/ 103 w 489"/>
                  <a:gd name="T11" fmla="*/ 425 h 466"/>
                  <a:gd name="T12" fmla="*/ 132 w 489"/>
                  <a:gd name="T13" fmla="*/ 322 h 466"/>
                  <a:gd name="T14" fmla="*/ 118 w 489"/>
                  <a:gd name="T15" fmla="*/ 206 h 466"/>
                  <a:gd name="T16" fmla="*/ 80 w 489"/>
                  <a:gd name="T17" fmla="*/ 260 h 466"/>
                  <a:gd name="T18" fmla="*/ 0 w 489"/>
                  <a:gd name="T19" fmla="*/ 182 h 466"/>
                  <a:gd name="T20" fmla="*/ 66 w 489"/>
                  <a:gd name="T21" fmla="*/ 63 h 466"/>
                  <a:gd name="T22" fmla="*/ 193 w 489"/>
                  <a:gd name="T23" fmla="*/ 1 h 466"/>
                  <a:gd name="T24" fmla="*/ 307 w 489"/>
                  <a:gd name="T25" fmla="*/ 8 h 466"/>
                  <a:gd name="T26" fmla="*/ 414 w 489"/>
                  <a:gd name="T27" fmla="*/ 55 h 466"/>
                  <a:gd name="T28" fmla="*/ 489 w 489"/>
                  <a:gd name="T29" fmla="*/ 273 h 466"/>
                  <a:gd name="T30" fmla="*/ 364 w 489"/>
                  <a:gd name="T31" fmla="*/ 282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9" h="466">
                    <a:moveTo>
                      <a:pt x="364" y="282"/>
                    </a:moveTo>
                    <a:cubicBezTo>
                      <a:pt x="346" y="223"/>
                      <a:pt x="346" y="223"/>
                      <a:pt x="346" y="223"/>
                    </a:cubicBezTo>
                    <a:cubicBezTo>
                      <a:pt x="343" y="314"/>
                      <a:pt x="343" y="314"/>
                      <a:pt x="343" y="314"/>
                    </a:cubicBezTo>
                    <a:cubicBezTo>
                      <a:pt x="343" y="314"/>
                      <a:pt x="367" y="376"/>
                      <a:pt x="385" y="423"/>
                    </a:cubicBezTo>
                    <a:cubicBezTo>
                      <a:pt x="349" y="445"/>
                      <a:pt x="306" y="459"/>
                      <a:pt x="260" y="462"/>
                    </a:cubicBezTo>
                    <a:cubicBezTo>
                      <a:pt x="203" y="466"/>
                      <a:pt x="149" y="452"/>
                      <a:pt x="103" y="425"/>
                    </a:cubicBezTo>
                    <a:cubicBezTo>
                      <a:pt x="132" y="322"/>
                      <a:pt x="132" y="322"/>
                      <a:pt x="132" y="322"/>
                    </a:cubicBezTo>
                    <a:cubicBezTo>
                      <a:pt x="118" y="206"/>
                      <a:pt x="118" y="206"/>
                      <a:pt x="118" y="206"/>
                    </a:cubicBezTo>
                    <a:cubicBezTo>
                      <a:pt x="80" y="260"/>
                      <a:pt x="80" y="260"/>
                      <a:pt x="80" y="260"/>
                    </a:cubicBezTo>
                    <a:cubicBezTo>
                      <a:pt x="0" y="182"/>
                      <a:pt x="0" y="182"/>
                      <a:pt x="0" y="182"/>
                    </a:cubicBezTo>
                    <a:cubicBezTo>
                      <a:pt x="0" y="182"/>
                      <a:pt x="59" y="73"/>
                      <a:pt x="66" y="63"/>
                    </a:cubicBezTo>
                    <a:cubicBezTo>
                      <a:pt x="113" y="0"/>
                      <a:pt x="193" y="1"/>
                      <a:pt x="193" y="1"/>
                    </a:cubicBezTo>
                    <a:cubicBezTo>
                      <a:pt x="307" y="8"/>
                      <a:pt x="307" y="8"/>
                      <a:pt x="307" y="8"/>
                    </a:cubicBezTo>
                    <a:cubicBezTo>
                      <a:pt x="307" y="8"/>
                      <a:pt x="372" y="4"/>
                      <a:pt x="414" y="55"/>
                    </a:cubicBezTo>
                    <a:cubicBezTo>
                      <a:pt x="414" y="55"/>
                      <a:pt x="455" y="117"/>
                      <a:pt x="489" y="273"/>
                    </a:cubicBezTo>
                    <a:lnTo>
                      <a:pt x="364" y="282"/>
                    </a:lnTo>
                    <a:close/>
                  </a:path>
                </a:pathLst>
              </a:custGeom>
              <a:solidFill>
                <a:srgbClr val="54EEA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9"/>
              <p:cNvSpPr/>
              <p:nvPr/>
            </p:nvSpPr>
            <p:spPr bwMode="auto">
              <a:xfrm>
                <a:off x="1010" y="2539"/>
                <a:ext cx="839" cy="273"/>
              </a:xfrm>
              <a:custGeom>
                <a:avLst/>
                <a:gdLst>
                  <a:gd name="T0" fmla="*/ 351 w 352"/>
                  <a:gd name="T1" fmla="*/ 10 h 115"/>
                  <a:gd name="T2" fmla="*/ 328 w 352"/>
                  <a:gd name="T3" fmla="*/ 16 h 115"/>
                  <a:gd name="T4" fmla="*/ 291 w 352"/>
                  <a:gd name="T5" fmla="*/ 47 h 115"/>
                  <a:gd name="T6" fmla="*/ 283 w 352"/>
                  <a:gd name="T7" fmla="*/ 77 h 115"/>
                  <a:gd name="T8" fmla="*/ 301 w 352"/>
                  <a:gd name="T9" fmla="*/ 87 h 115"/>
                  <a:gd name="T10" fmla="*/ 307 w 352"/>
                  <a:gd name="T11" fmla="*/ 66 h 115"/>
                  <a:gd name="T12" fmla="*/ 272 w 352"/>
                  <a:gd name="T13" fmla="*/ 46 h 115"/>
                  <a:gd name="T14" fmla="*/ 213 w 352"/>
                  <a:gd name="T15" fmla="*/ 61 h 115"/>
                  <a:gd name="T16" fmla="*/ 183 w 352"/>
                  <a:gd name="T17" fmla="*/ 98 h 115"/>
                  <a:gd name="T18" fmla="*/ 191 w 352"/>
                  <a:gd name="T19" fmla="*/ 111 h 115"/>
                  <a:gd name="T20" fmla="*/ 199 w 352"/>
                  <a:gd name="T21" fmla="*/ 112 h 115"/>
                  <a:gd name="T22" fmla="*/ 208 w 352"/>
                  <a:gd name="T23" fmla="*/ 87 h 115"/>
                  <a:gd name="T24" fmla="*/ 195 w 352"/>
                  <a:gd name="T25" fmla="*/ 54 h 115"/>
                  <a:gd name="T26" fmla="*/ 129 w 352"/>
                  <a:gd name="T27" fmla="*/ 44 h 115"/>
                  <a:gd name="T28" fmla="*/ 95 w 352"/>
                  <a:gd name="T29" fmla="*/ 74 h 115"/>
                  <a:gd name="T30" fmla="*/ 109 w 352"/>
                  <a:gd name="T31" fmla="*/ 90 h 115"/>
                  <a:gd name="T32" fmla="*/ 122 w 352"/>
                  <a:gd name="T33" fmla="*/ 76 h 115"/>
                  <a:gd name="T34" fmla="*/ 118 w 352"/>
                  <a:gd name="T35" fmla="*/ 56 h 115"/>
                  <a:gd name="T36" fmla="*/ 115 w 352"/>
                  <a:gd name="T37" fmla="*/ 49 h 115"/>
                  <a:gd name="T38" fmla="*/ 61 w 352"/>
                  <a:gd name="T39" fmla="*/ 6 h 115"/>
                  <a:gd name="T40" fmla="*/ 7 w 352"/>
                  <a:gd name="T41" fmla="*/ 6 h 115"/>
                  <a:gd name="T42" fmla="*/ 0 w 352"/>
                  <a:gd name="T43" fmla="*/ 8 h 115"/>
                  <a:gd name="T44" fmla="*/ 7 w 352"/>
                  <a:gd name="T45" fmla="*/ 5 h 115"/>
                  <a:gd name="T46" fmla="*/ 62 w 352"/>
                  <a:gd name="T47" fmla="*/ 5 h 115"/>
                  <a:gd name="T48" fmla="*/ 116 w 352"/>
                  <a:gd name="T49" fmla="*/ 49 h 115"/>
                  <a:gd name="T50" fmla="*/ 119 w 352"/>
                  <a:gd name="T51" fmla="*/ 55 h 115"/>
                  <a:gd name="T52" fmla="*/ 123 w 352"/>
                  <a:gd name="T53" fmla="*/ 76 h 115"/>
                  <a:gd name="T54" fmla="*/ 108 w 352"/>
                  <a:gd name="T55" fmla="*/ 91 h 115"/>
                  <a:gd name="T56" fmla="*/ 93 w 352"/>
                  <a:gd name="T57" fmla="*/ 74 h 115"/>
                  <a:gd name="T58" fmla="*/ 99 w 352"/>
                  <a:gd name="T59" fmla="*/ 58 h 115"/>
                  <a:gd name="T60" fmla="*/ 163 w 352"/>
                  <a:gd name="T61" fmla="*/ 38 h 115"/>
                  <a:gd name="T62" fmla="*/ 207 w 352"/>
                  <a:gd name="T63" fmla="*/ 68 h 115"/>
                  <a:gd name="T64" fmla="*/ 207 w 352"/>
                  <a:gd name="T65" fmla="*/ 107 h 115"/>
                  <a:gd name="T66" fmla="*/ 190 w 352"/>
                  <a:gd name="T67" fmla="*/ 113 h 115"/>
                  <a:gd name="T68" fmla="*/ 190 w 352"/>
                  <a:gd name="T69" fmla="*/ 113 h 115"/>
                  <a:gd name="T70" fmla="*/ 181 w 352"/>
                  <a:gd name="T71" fmla="*/ 98 h 115"/>
                  <a:gd name="T72" fmla="*/ 212 w 352"/>
                  <a:gd name="T73" fmla="*/ 59 h 115"/>
                  <a:gd name="T74" fmla="*/ 273 w 352"/>
                  <a:gd name="T75" fmla="*/ 44 h 115"/>
                  <a:gd name="T76" fmla="*/ 309 w 352"/>
                  <a:gd name="T77" fmla="*/ 65 h 115"/>
                  <a:gd name="T78" fmla="*/ 301 w 352"/>
                  <a:gd name="T79" fmla="*/ 89 h 115"/>
                  <a:gd name="T80" fmla="*/ 282 w 352"/>
                  <a:gd name="T81" fmla="*/ 77 h 115"/>
                  <a:gd name="T82" fmla="*/ 290 w 352"/>
                  <a:gd name="T83" fmla="*/ 46 h 115"/>
                  <a:gd name="T84" fmla="*/ 327 w 352"/>
                  <a:gd name="T85" fmla="*/ 15 h 115"/>
                  <a:gd name="T86" fmla="*/ 352 w 352"/>
                  <a:gd name="T87"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2" h="115">
                    <a:moveTo>
                      <a:pt x="352" y="10"/>
                    </a:moveTo>
                    <a:cubicBezTo>
                      <a:pt x="352" y="10"/>
                      <a:pt x="352" y="10"/>
                      <a:pt x="351" y="10"/>
                    </a:cubicBezTo>
                    <a:cubicBezTo>
                      <a:pt x="350" y="10"/>
                      <a:pt x="348" y="10"/>
                      <a:pt x="346" y="11"/>
                    </a:cubicBezTo>
                    <a:cubicBezTo>
                      <a:pt x="342" y="11"/>
                      <a:pt x="335" y="13"/>
                      <a:pt x="328" y="16"/>
                    </a:cubicBezTo>
                    <a:cubicBezTo>
                      <a:pt x="320" y="19"/>
                      <a:pt x="311" y="24"/>
                      <a:pt x="303" y="32"/>
                    </a:cubicBezTo>
                    <a:cubicBezTo>
                      <a:pt x="299" y="36"/>
                      <a:pt x="295" y="41"/>
                      <a:pt x="291" y="47"/>
                    </a:cubicBezTo>
                    <a:cubicBezTo>
                      <a:pt x="287" y="52"/>
                      <a:pt x="284" y="58"/>
                      <a:pt x="283" y="66"/>
                    </a:cubicBezTo>
                    <a:cubicBezTo>
                      <a:pt x="282" y="69"/>
                      <a:pt x="282" y="73"/>
                      <a:pt x="283" y="77"/>
                    </a:cubicBezTo>
                    <a:cubicBezTo>
                      <a:pt x="284" y="80"/>
                      <a:pt x="286" y="83"/>
                      <a:pt x="290" y="86"/>
                    </a:cubicBezTo>
                    <a:cubicBezTo>
                      <a:pt x="293" y="88"/>
                      <a:pt x="297" y="89"/>
                      <a:pt x="301" y="87"/>
                    </a:cubicBezTo>
                    <a:cubicBezTo>
                      <a:pt x="304" y="86"/>
                      <a:pt x="307" y="82"/>
                      <a:pt x="308" y="78"/>
                    </a:cubicBezTo>
                    <a:cubicBezTo>
                      <a:pt x="310" y="74"/>
                      <a:pt x="309" y="70"/>
                      <a:pt x="307" y="66"/>
                    </a:cubicBezTo>
                    <a:cubicBezTo>
                      <a:pt x="306" y="62"/>
                      <a:pt x="302" y="59"/>
                      <a:pt x="299" y="56"/>
                    </a:cubicBezTo>
                    <a:cubicBezTo>
                      <a:pt x="291" y="51"/>
                      <a:pt x="282" y="47"/>
                      <a:pt x="272" y="46"/>
                    </a:cubicBezTo>
                    <a:cubicBezTo>
                      <a:pt x="263" y="45"/>
                      <a:pt x="252" y="46"/>
                      <a:pt x="242" y="49"/>
                    </a:cubicBezTo>
                    <a:cubicBezTo>
                      <a:pt x="233" y="52"/>
                      <a:pt x="222" y="55"/>
                      <a:pt x="213" y="61"/>
                    </a:cubicBezTo>
                    <a:cubicBezTo>
                      <a:pt x="204" y="67"/>
                      <a:pt x="196" y="74"/>
                      <a:pt x="189" y="83"/>
                    </a:cubicBezTo>
                    <a:cubicBezTo>
                      <a:pt x="186" y="87"/>
                      <a:pt x="184" y="93"/>
                      <a:pt x="183" y="98"/>
                    </a:cubicBezTo>
                    <a:cubicBezTo>
                      <a:pt x="183" y="101"/>
                      <a:pt x="184" y="103"/>
                      <a:pt x="186" y="106"/>
                    </a:cubicBezTo>
                    <a:cubicBezTo>
                      <a:pt x="187" y="108"/>
                      <a:pt x="189" y="110"/>
                      <a:pt x="191" y="111"/>
                    </a:cubicBezTo>
                    <a:cubicBezTo>
                      <a:pt x="191" y="111"/>
                      <a:pt x="191" y="111"/>
                      <a:pt x="191" y="111"/>
                    </a:cubicBezTo>
                    <a:cubicBezTo>
                      <a:pt x="194" y="112"/>
                      <a:pt x="197" y="113"/>
                      <a:pt x="199" y="112"/>
                    </a:cubicBezTo>
                    <a:cubicBezTo>
                      <a:pt x="202" y="111"/>
                      <a:pt x="204" y="108"/>
                      <a:pt x="205" y="106"/>
                    </a:cubicBezTo>
                    <a:cubicBezTo>
                      <a:pt x="208" y="100"/>
                      <a:pt x="208" y="94"/>
                      <a:pt x="208" y="87"/>
                    </a:cubicBezTo>
                    <a:cubicBezTo>
                      <a:pt x="208" y="81"/>
                      <a:pt x="208" y="75"/>
                      <a:pt x="206" y="69"/>
                    </a:cubicBezTo>
                    <a:cubicBezTo>
                      <a:pt x="203" y="63"/>
                      <a:pt x="200" y="58"/>
                      <a:pt x="195" y="54"/>
                    </a:cubicBezTo>
                    <a:cubicBezTo>
                      <a:pt x="187" y="46"/>
                      <a:pt x="175" y="41"/>
                      <a:pt x="163" y="40"/>
                    </a:cubicBezTo>
                    <a:cubicBezTo>
                      <a:pt x="151" y="38"/>
                      <a:pt x="140" y="40"/>
                      <a:pt x="129" y="44"/>
                    </a:cubicBezTo>
                    <a:cubicBezTo>
                      <a:pt x="118" y="47"/>
                      <a:pt x="107" y="51"/>
                      <a:pt x="100" y="60"/>
                    </a:cubicBezTo>
                    <a:cubicBezTo>
                      <a:pt x="97" y="64"/>
                      <a:pt x="94" y="69"/>
                      <a:pt x="95" y="74"/>
                    </a:cubicBezTo>
                    <a:cubicBezTo>
                      <a:pt x="96" y="79"/>
                      <a:pt x="98" y="84"/>
                      <a:pt x="102" y="87"/>
                    </a:cubicBezTo>
                    <a:cubicBezTo>
                      <a:pt x="104" y="88"/>
                      <a:pt x="106" y="89"/>
                      <a:pt x="109" y="90"/>
                    </a:cubicBezTo>
                    <a:cubicBezTo>
                      <a:pt x="111" y="90"/>
                      <a:pt x="113" y="89"/>
                      <a:pt x="115" y="88"/>
                    </a:cubicBezTo>
                    <a:cubicBezTo>
                      <a:pt x="119" y="86"/>
                      <a:pt x="121" y="81"/>
                      <a:pt x="122" y="76"/>
                    </a:cubicBezTo>
                    <a:cubicBezTo>
                      <a:pt x="122" y="71"/>
                      <a:pt x="121" y="66"/>
                      <a:pt x="120" y="62"/>
                    </a:cubicBezTo>
                    <a:cubicBezTo>
                      <a:pt x="119" y="60"/>
                      <a:pt x="118" y="58"/>
                      <a:pt x="118" y="56"/>
                    </a:cubicBezTo>
                    <a:cubicBezTo>
                      <a:pt x="117" y="55"/>
                      <a:pt x="117" y="53"/>
                      <a:pt x="116" y="52"/>
                    </a:cubicBezTo>
                    <a:cubicBezTo>
                      <a:pt x="115" y="49"/>
                      <a:pt x="115" y="49"/>
                      <a:pt x="115" y="49"/>
                    </a:cubicBezTo>
                    <a:cubicBezTo>
                      <a:pt x="111" y="41"/>
                      <a:pt x="105" y="35"/>
                      <a:pt x="99" y="29"/>
                    </a:cubicBezTo>
                    <a:cubicBezTo>
                      <a:pt x="87" y="17"/>
                      <a:pt x="74" y="10"/>
                      <a:pt x="61" y="6"/>
                    </a:cubicBezTo>
                    <a:cubicBezTo>
                      <a:pt x="49" y="2"/>
                      <a:pt x="37" y="1"/>
                      <a:pt x="28" y="2"/>
                    </a:cubicBezTo>
                    <a:cubicBezTo>
                      <a:pt x="19" y="2"/>
                      <a:pt x="12" y="4"/>
                      <a:pt x="7" y="6"/>
                    </a:cubicBezTo>
                    <a:cubicBezTo>
                      <a:pt x="5" y="6"/>
                      <a:pt x="3" y="7"/>
                      <a:pt x="2" y="7"/>
                    </a:cubicBezTo>
                    <a:cubicBezTo>
                      <a:pt x="1" y="8"/>
                      <a:pt x="0" y="8"/>
                      <a:pt x="0" y="8"/>
                    </a:cubicBezTo>
                    <a:cubicBezTo>
                      <a:pt x="0" y="8"/>
                      <a:pt x="1" y="8"/>
                      <a:pt x="2" y="7"/>
                    </a:cubicBezTo>
                    <a:cubicBezTo>
                      <a:pt x="3" y="7"/>
                      <a:pt x="5" y="6"/>
                      <a:pt x="7" y="5"/>
                    </a:cubicBezTo>
                    <a:cubicBezTo>
                      <a:pt x="11" y="3"/>
                      <a:pt x="19" y="2"/>
                      <a:pt x="28" y="1"/>
                    </a:cubicBezTo>
                    <a:cubicBezTo>
                      <a:pt x="37" y="0"/>
                      <a:pt x="49" y="1"/>
                      <a:pt x="62" y="5"/>
                    </a:cubicBezTo>
                    <a:cubicBezTo>
                      <a:pt x="74" y="9"/>
                      <a:pt x="88" y="16"/>
                      <a:pt x="100" y="28"/>
                    </a:cubicBezTo>
                    <a:cubicBezTo>
                      <a:pt x="106" y="34"/>
                      <a:pt x="112" y="40"/>
                      <a:pt x="116" y="49"/>
                    </a:cubicBezTo>
                    <a:cubicBezTo>
                      <a:pt x="118" y="52"/>
                      <a:pt x="118" y="52"/>
                      <a:pt x="118" y="52"/>
                    </a:cubicBezTo>
                    <a:cubicBezTo>
                      <a:pt x="118" y="53"/>
                      <a:pt x="119" y="54"/>
                      <a:pt x="119" y="55"/>
                    </a:cubicBezTo>
                    <a:cubicBezTo>
                      <a:pt x="120" y="57"/>
                      <a:pt x="121" y="59"/>
                      <a:pt x="122" y="62"/>
                    </a:cubicBezTo>
                    <a:cubicBezTo>
                      <a:pt x="123" y="66"/>
                      <a:pt x="124" y="71"/>
                      <a:pt x="123" y="76"/>
                    </a:cubicBezTo>
                    <a:cubicBezTo>
                      <a:pt x="123" y="81"/>
                      <a:pt x="121" y="87"/>
                      <a:pt x="116" y="90"/>
                    </a:cubicBezTo>
                    <a:cubicBezTo>
                      <a:pt x="114" y="91"/>
                      <a:pt x="111" y="92"/>
                      <a:pt x="108" y="91"/>
                    </a:cubicBezTo>
                    <a:cubicBezTo>
                      <a:pt x="106" y="91"/>
                      <a:pt x="103" y="90"/>
                      <a:pt x="101" y="88"/>
                    </a:cubicBezTo>
                    <a:cubicBezTo>
                      <a:pt x="97" y="85"/>
                      <a:pt x="94" y="80"/>
                      <a:pt x="93" y="74"/>
                    </a:cubicBezTo>
                    <a:cubicBezTo>
                      <a:pt x="93" y="71"/>
                      <a:pt x="93" y="68"/>
                      <a:pt x="94" y="66"/>
                    </a:cubicBezTo>
                    <a:cubicBezTo>
                      <a:pt x="95" y="63"/>
                      <a:pt x="97" y="61"/>
                      <a:pt x="99" y="58"/>
                    </a:cubicBezTo>
                    <a:cubicBezTo>
                      <a:pt x="106" y="49"/>
                      <a:pt x="117" y="45"/>
                      <a:pt x="128" y="42"/>
                    </a:cubicBezTo>
                    <a:cubicBezTo>
                      <a:pt x="139" y="38"/>
                      <a:pt x="151" y="36"/>
                      <a:pt x="163" y="38"/>
                    </a:cubicBezTo>
                    <a:cubicBezTo>
                      <a:pt x="176" y="39"/>
                      <a:pt x="188" y="44"/>
                      <a:pt x="197" y="53"/>
                    </a:cubicBezTo>
                    <a:cubicBezTo>
                      <a:pt x="201" y="57"/>
                      <a:pt x="205" y="62"/>
                      <a:pt x="207" y="68"/>
                    </a:cubicBezTo>
                    <a:cubicBezTo>
                      <a:pt x="210" y="74"/>
                      <a:pt x="210" y="81"/>
                      <a:pt x="211" y="87"/>
                    </a:cubicBezTo>
                    <a:cubicBezTo>
                      <a:pt x="211" y="94"/>
                      <a:pt x="210" y="101"/>
                      <a:pt x="207" y="107"/>
                    </a:cubicBezTo>
                    <a:cubicBezTo>
                      <a:pt x="206" y="109"/>
                      <a:pt x="203" y="112"/>
                      <a:pt x="200" y="114"/>
                    </a:cubicBezTo>
                    <a:cubicBezTo>
                      <a:pt x="197" y="115"/>
                      <a:pt x="193" y="114"/>
                      <a:pt x="190" y="113"/>
                    </a:cubicBezTo>
                    <a:cubicBezTo>
                      <a:pt x="190" y="113"/>
                      <a:pt x="190" y="113"/>
                      <a:pt x="190" y="113"/>
                    </a:cubicBezTo>
                    <a:cubicBezTo>
                      <a:pt x="190" y="113"/>
                      <a:pt x="190" y="113"/>
                      <a:pt x="190" y="113"/>
                    </a:cubicBezTo>
                    <a:cubicBezTo>
                      <a:pt x="188" y="112"/>
                      <a:pt x="185" y="109"/>
                      <a:pt x="184" y="107"/>
                    </a:cubicBezTo>
                    <a:cubicBezTo>
                      <a:pt x="182" y="104"/>
                      <a:pt x="181" y="101"/>
                      <a:pt x="181" y="98"/>
                    </a:cubicBezTo>
                    <a:cubicBezTo>
                      <a:pt x="182" y="92"/>
                      <a:pt x="184" y="86"/>
                      <a:pt x="188" y="82"/>
                    </a:cubicBezTo>
                    <a:cubicBezTo>
                      <a:pt x="194" y="72"/>
                      <a:pt x="203" y="65"/>
                      <a:pt x="212" y="59"/>
                    </a:cubicBezTo>
                    <a:cubicBezTo>
                      <a:pt x="222" y="53"/>
                      <a:pt x="232" y="50"/>
                      <a:pt x="242" y="47"/>
                    </a:cubicBezTo>
                    <a:cubicBezTo>
                      <a:pt x="252" y="44"/>
                      <a:pt x="263" y="43"/>
                      <a:pt x="273" y="44"/>
                    </a:cubicBezTo>
                    <a:cubicBezTo>
                      <a:pt x="283" y="45"/>
                      <a:pt x="292" y="49"/>
                      <a:pt x="300" y="55"/>
                    </a:cubicBezTo>
                    <a:cubicBezTo>
                      <a:pt x="304" y="57"/>
                      <a:pt x="307" y="61"/>
                      <a:pt x="309" y="65"/>
                    </a:cubicBezTo>
                    <a:cubicBezTo>
                      <a:pt x="311" y="70"/>
                      <a:pt x="311" y="75"/>
                      <a:pt x="310" y="79"/>
                    </a:cubicBezTo>
                    <a:cubicBezTo>
                      <a:pt x="309" y="83"/>
                      <a:pt x="306" y="87"/>
                      <a:pt x="301" y="89"/>
                    </a:cubicBezTo>
                    <a:cubicBezTo>
                      <a:pt x="297" y="91"/>
                      <a:pt x="292" y="89"/>
                      <a:pt x="289" y="87"/>
                    </a:cubicBezTo>
                    <a:cubicBezTo>
                      <a:pt x="285" y="84"/>
                      <a:pt x="283" y="81"/>
                      <a:pt x="282" y="77"/>
                    </a:cubicBezTo>
                    <a:cubicBezTo>
                      <a:pt x="281" y="73"/>
                      <a:pt x="281" y="69"/>
                      <a:pt x="281" y="65"/>
                    </a:cubicBezTo>
                    <a:cubicBezTo>
                      <a:pt x="283" y="58"/>
                      <a:pt x="286" y="52"/>
                      <a:pt x="290" y="46"/>
                    </a:cubicBezTo>
                    <a:cubicBezTo>
                      <a:pt x="294" y="40"/>
                      <a:pt x="298" y="35"/>
                      <a:pt x="302" y="31"/>
                    </a:cubicBezTo>
                    <a:cubicBezTo>
                      <a:pt x="311" y="23"/>
                      <a:pt x="320" y="18"/>
                      <a:pt x="327" y="15"/>
                    </a:cubicBezTo>
                    <a:cubicBezTo>
                      <a:pt x="335" y="12"/>
                      <a:pt x="341" y="11"/>
                      <a:pt x="346" y="10"/>
                    </a:cubicBezTo>
                    <a:cubicBezTo>
                      <a:pt x="350" y="10"/>
                      <a:pt x="352" y="10"/>
                      <a:pt x="352" y="1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10"/>
              <p:cNvSpPr/>
              <p:nvPr/>
            </p:nvSpPr>
            <p:spPr bwMode="auto">
              <a:xfrm>
                <a:off x="1691" y="2872"/>
                <a:ext cx="274" cy="162"/>
              </a:xfrm>
              <a:custGeom>
                <a:avLst/>
                <a:gdLst>
                  <a:gd name="T0" fmla="*/ 115 w 115"/>
                  <a:gd name="T1" fmla="*/ 0 h 68"/>
                  <a:gd name="T2" fmla="*/ 104 w 115"/>
                  <a:gd name="T3" fmla="*/ 5 h 68"/>
                  <a:gd name="T4" fmla="*/ 84 w 115"/>
                  <a:gd name="T5" fmla="*/ 28 h 68"/>
                  <a:gd name="T6" fmla="*/ 81 w 115"/>
                  <a:gd name="T7" fmla="*/ 38 h 68"/>
                  <a:gd name="T8" fmla="*/ 80 w 115"/>
                  <a:gd name="T9" fmla="*/ 48 h 68"/>
                  <a:gd name="T10" fmla="*/ 83 w 115"/>
                  <a:gd name="T11" fmla="*/ 53 h 68"/>
                  <a:gd name="T12" fmla="*/ 88 w 115"/>
                  <a:gd name="T13" fmla="*/ 53 h 68"/>
                  <a:gd name="T14" fmla="*/ 95 w 115"/>
                  <a:gd name="T15" fmla="*/ 44 h 68"/>
                  <a:gd name="T16" fmla="*/ 82 w 115"/>
                  <a:gd name="T17" fmla="*/ 22 h 68"/>
                  <a:gd name="T18" fmla="*/ 55 w 115"/>
                  <a:gd name="T19" fmla="*/ 25 h 68"/>
                  <a:gd name="T20" fmla="*/ 40 w 115"/>
                  <a:gd name="T21" fmla="*/ 48 h 68"/>
                  <a:gd name="T22" fmla="*/ 41 w 115"/>
                  <a:gd name="T23" fmla="*/ 61 h 68"/>
                  <a:gd name="T24" fmla="*/ 51 w 115"/>
                  <a:gd name="T25" fmla="*/ 65 h 68"/>
                  <a:gd name="T26" fmla="*/ 57 w 115"/>
                  <a:gd name="T27" fmla="*/ 56 h 68"/>
                  <a:gd name="T28" fmla="*/ 54 w 115"/>
                  <a:gd name="T29" fmla="*/ 45 h 68"/>
                  <a:gd name="T30" fmla="*/ 37 w 115"/>
                  <a:gd name="T31" fmla="*/ 32 h 68"/>
                  <a:gd name="T32" fmla="*/ 20 w 115"/>
                  <a:gd name="T33" fmla="*/ 31 h 68"/>
                  <a:gd name="T34" fmla="*/ 8 w 115"/>
                  <a:gd name="T35" fmla="*/ 36 h 68"/>
                  <a:gd name="T36" fmla="*/ 0 w 115"/>
                  <a:gd name="T37" fmla="*/ 45 h 68"/>
                  <a:gd name="T38" fmla="*/ 0 w 115"/>
                  <a:gd name="T39" fmla="*/ 44 h 68"/>
                  <a:gd name="T40" fmla="*/ 2 w 115"/>
                  <a:gd name="T41" fmla="*/ 42 h 68"/>
                  <a:gd name="T42" fmla="*/ 8 w 115"/>
                  <a:gd name="T43" fmla="*/ 36 h 68"/>
                  <a:gd name="T44" fmla="*/ 20 w 115"/>
                  <a:gd name="T45" fmla="*/ 30 h 68"/>
                  <a:gd name="T46" fmla="*/ 38 w 115"/>
                  <a:gd name="T47" fmla="*/ 31 h 68"/>
                  <a:gd name="T48" fmla="*/ 55 w 115"/>
                  <a:gd name="T49" fmla="*/ 44 h 68"/>
                  <a:gd name="T50" fmla="*/ 59 w 115"/>
                  <a:gd name="T51" fmla="*/ 56 h 68"/>
                  <a:gd name="T52" fmla="*/ 52 w 115"/>
                  <a:gd name="T53" fmla="*/ 67 h 68"/>
                  <a:gd name="T54" fmla="*/ 45 w 115"/>
                  <a:gd name="T55" fmla="*/ 67 h 68"/>
                  <a:gd name="T56" fmla="*/ 39 w 115"/>
                  <a:gd name="T57" fmla="*/ 62 h 68"/>
                  <a:gd name="T58" fmla="*/ 38 w 115"/>
                  <a:gd name="T59" fmla="*/ 48 h 68"/>
                  <a:gd name="T60" fmla="*/ 54 w 115"/>
                  <a:gd name="T61" fmla="*/ 23 h 68"/>
                  <a:gd name="T62" fmla="*/ 83 w 115"/>
                  <a:gd name="T63" fmla="*/ 20 h 68"/>
                  <a:gd name="T64" fmla="*/ 96 w 115"/>
                  <a:gd name="T65" fmla="*/ 44 h 68"/>
                  <a:gd name="T66" fmla="*/ 89 w 115"/>
                  <a:gd name="T67" fmla="*/ 55 h 68"/>
                  <a:gd name="T68" fmla="*/ 82 w 115"/>
                  <a:gd name="T69" fmla="*/ 54 h 68"/>
                  <a:gd name="T70" fmla="*/ 79 w 115"/>
                  <a:gd name="T71" fmla="*/ 49 h 68"/>
                  <a:gd name="T72" fmla="*/ 79 w 115"/>
                  <a:gd name="T73" fmla="*/ 37 h 68"/>
                  <a:gd name="T74" fmla="*/ 82 w 115"/>
                  <a:gd name="T75" fmla="*/ 27 h 68"/>
                  <a:gd name="T76" fmla="*/ 104 w 115"/>
                  <a:gd name="T77" fmla="*/ 4 h 68"/>
                  <a:gd name="T78" fmla="*/ 115 w 115"/>
                  <a:gd name="T7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5" h="68">
                    <a:moveTo>
                      <a:pt x="115" y="0"/>
                    </a:moveTo>
                    <a:cubicBezTo>
                      <a:pt x="115" y="0"/>
                      <a:pt x="111" y="1"/>
                      <a:pt x="104" y="5"/>
                    </a:cubicBezTo>
                    <a:cubicBezTo>
                      <a:pt x="98" y="9"/>
                      <a:pt x="89" y="16"/>
                      <a:pt x="84" y="28"/>
                    </a:cubicBezTo>
                    <a:cubicBezTo>
                      <a:pt x="82" y="31"/>
                      <a:pt x="81" y="34"/>
                      <a:pt x="81" y="38"/>
                    </a:cubicBezTo>
                    <a:cubicBezTo>
                      <a:pt x="80" y="41"/>
                      <a:pt x="79" y="45"/>
                      <a:pt x="80" y="48"/>
                    </a:cubicBezTo>
                    <a:cubicBezTo>
                      <a:pt x="81" y="50"/>
                      <a:pt x="82" y="52"/>
                      <a:pt x="83" y="53"/>
                    </a:cubicBezTo>
                    <a:cubicBezTo>
                      <a:pt x="85" y="54"/>
                      <a:pt x="87" y="54"/>
                      <a:pt x="88" y="53"/>
                    </a:cubicBezTo>
                    <a:cubicBezTo>
                      <a:pt x="92" y="52"/>
                      <a:pt x="94" y="48"/>
                      <a:pt x="95" y="44"/>
                    </a:cubicBezTo>
                    <a:cubicBezTo>
                      <a:pt x="96" y="36"/>
                      <a:pt x="91" y="26"/>
                      <a:pt x="82" y="22"/>
                    </a:cubicBezTo>
                    <a:cubicBezTo>
                      <a:pt x="74" y="18"/>
                      <a:pt x="63" y="19"/>
                      <a:pt x="55" y="25"/>
                    </a:cubicBezTo>
                    <a:cubicBezTo>
                      <a:pt x="47" y="30"/>
                      <a:pt x="42" y="39"/>
                      <a:pt x="40" y="48"/>
                    </a:cubicBezTo>
                    <a:cubicBezTo>
                      <a:pt x="39" y="53"/>
                      <a:pt x="39" y="58"/>
                      <a:pt x="41" y="61"/>
                    </a:cubicBezTo>
                    <a:cubicBezTo>
                      <a:pt x="43" y="65"/>
                      <a:pt x="48" y="67"/>
                      <a:pt x="51" y="65"/>
                    </a:cubicBezTo>
                    <a:cubicBezTo>
                      <a:pt x="55" y="64"/>
                      <a:pt x="57" y="60"/>
                      <a:pt x="57" y="56"/>
                    </a:cubicBezTo>
                    <a:cubicBezTo>
                      <a:pt x="57" y="52"/>
                      <a:pt x="56" y="48"/>
                      <a:pt x="54" y="45"/>
                    </a:cubicBezTo>
                    <a:cubicBezTo>
                      <a:pt x="50" y="38"/>
                      <a:pt x="43" y="34"/>
                      <a:pt x="37" y="32"/>
                    </a:cubicBezTo>
                    <a:cubicBezTo>
                      <a:pt x="31" y="30"/>
                      <a:pt x="25" y="30"/>
                      <a:pt x="20" y="31"/>
                    </a:cubicBezTo>
                    <a:cubicBezTo>
                      <a:pt x="15" y="32"/>
                      <a:pt x="11" y="34"/>
                      <a:pt x="8" y="36"/>
                    </a:cubicBezTo>
                    <a:cubicBezTo>
                      <a:pt x="2" y="41"/>
                      <a:pt x="0" y="45"/>
                      <a:pt x="0" y="45"/>
                    </a:cubicBezTo>
                    <a:cubicBezTo>
                      <a:pt x="0" y="45"/>
                      <a:pt x="0" y="44"/>
                      <a:pt x="0" y="44"/>
                    </a:cubicBezTo>
                    <a:cubicBezTo>
                      <a:pt x="1" y="44"/>
                      <a:pt x="1" y="43"/>
                      <a:pt x="2" y="42"/>
                    </a:cubicBezTo>
                    <a:cubicBezTo>
                      <a:pt x="3" y="40"/>
                      <a:pt x="5" y="38"/>
                      <a:pt x="8" y="36"/>
                    </a:cubicBezTo>
                    <a:cubicBezTo>
                      <a:pt x="10" y="33"/>
                      <a:pt x="15" y="31"/>
                      <a:pt x="20" y="30"/>
                    </a:cubicBezTo>
                    <a:cubicBezTo>
                      <a:pt x="25" y="28"/>
                      <a:pt x="31" y="28"/>
                      <a:pt x="38" y="31"/>
                    </a:cubicBezTo>
                    <a:cubicBezTo>
                      <a:pt x="44" y="33"/>
                      <a:pt x="51" y="37"/>
                      <a:pt x="55" y="44"/>
                    </a:cubicBezTo>
                    <a:cubicBezTo>
                      <a:pt x="57" y="47"/>
                      <a:pt x="59" y="51"/>
                      <a:pt x="59" y="56"/>
                    </a:cubicBezTo>
                    <a:cubicBezTo>
                      <a:pt x="59" y="60"/>
                      <a:pt x="56" y="65"/>
                      <a:pt x="52" y="67"/>
                    </a:cubicBezTo>
                    <a:cubicBezTo>
                      <a:pt x="50" y="68"/>
                      <a:pt x="47" y="68"/>
                      <a:pt x="45" y="67"/>
                    </a:cubicBezTo>
                    <a:cubicBezTo>
                      <a:pt x="42" y="66"/>
                      <a:pt x="40" y="65"/>
                      <a:pt x="39" y="62"/>
                    </a:cubicBezTo>
                    <a:cubicBezTo>
                      <a:pt x="37" y="58"/>
                      <a:pt x="37" y="53"/>
                      <a:pt x="38" y="48"/>
                    </a:cubicBezTo>
                    <a:cubicBezTo>
                      <a:pt x="40" y="38"/>
                      <a:pt x="45" y="29"/>
                      <a:pt x="54" y="23"/>
                    </a:cubicBezTo>
                    <a:cubicBezTo>
                      <a:pt x="63" y="17"/>
                      <a:pt x="74" y="16"/>
                      <a:pt x="83" y="20"/>
                    </a:cubicBezTo>
                    <a:cubicBezTo>
                      <a:pt x="92" y="25"/>
                      <a:pt x="98" y="35"/>
                      <a:pt x="96" y="44"/>
                    </a:cubicBezTo>
                    <a:cubicBezTo>
                      <a:pt x="96" y="49"/>
                      <a:pt x="94" y="53"/>
                      <a:pt x="89" y="55"/>
                    </a:cubicBezTo>
                    <a:cubicBezTo>
                      <a:pt x="87" y="56"/>
                      <a:pt x="84" y="56"/>
                      <a:pt x="82" y="54"/>
                    </a:cubicBezTo>
                    <a:cubicBezTo>
                      <a:pt x="80" y="53"/>
                      <a:pt x="79" y="51"/>
                      <a:pt x="79" y="49"/>
                    </a:cubicBezTo>
                    <a:cubicBezTo>
                      <a:pt x="78" y="45"/>
                      <a:pt x="78" y="41"/>
                      <a:pt x="79" y="37"/>
                    </a:cubicBezTo>
                    <a:cubicBezTo>
                      <a:pt x="80" y="34"/>
                      <a:pt x="81" y="30"/>
                      <a:pt x="82" y="27"/>
                    </a:cubicBezTo>
                    <a:cubicBezTo>
                      <a:pt x="88" y="15"/>
                      <a:pt x="97" y="8"/>
                      <a:pt x="104" y="4"/>
                    </a:cubicBezTo>
                    <a:cubicBezTo>
                      <a:pt x="110" y="1"/>
                      <a:pt x="115" y="0"/>
                      <a:pt x="115" y="0"/>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11"/>
              <p:cNvSpPr/>
              <p:nvPr/>
            </p:nvSpPr>
            <p:spPr bwMode="auto">
              <a:xfrm>
                <a:off x="1203" y="2943"/>
                <a:ext cx="460" cy="169"/>
              </a:xfrm>
              <a:custGeom>
                <a:avLst/>
                <a:gdLst>
                  <a:gd name="T0" fmla="*/ 193 w 193"/>
                  <a:gd name="T1" fmla="*/ 28 h 71"/>
                  <a:gd name="T2" fmla="*/ 192 w 193"/>
                  <a:gd name="T3" fmla="*/ 27 h 71"/>
                  <a:gd name="T4" fmla="*/ 190 w 193"/>
                  <a:gd name="T5" fmla="*/ 27 h 71"/>
                  <a:gd name="T6" fmla="*/ 178 w 193"/>
                  <a:gd name="T7" fmla="*/ 25 h 71"/>
                  <a:gd name="T8" fmla="*/ 138 w 193"/>
                  <a:gd name="T9" fmla="*/ 30 h 71"/>
                  <a:gd name="T10" fmla="*/ 126 w 193"/>
                  <a:gd name="T11" fmla="*/ 37 h 71"/>
                  <a:gd name="T12" fmla="*/ 115 w 193"/>
                  <a:gd name="T13" fmla="*/ 46 h 71"/>
                  <a:gd name="T14" fmla="*/ 113 w 193"/>
                  <a:gd name="T15" fmla="*/ 61 h 71"/>
                  <a:gd name="T16" fmla="*/ 118 w 193"/>
                  <a:gd name="T17" fmla="*/ 67 h 71"/>
                  <a:gd name="T18" fmla="*/ 125 w 193"/>
                  <a:gd name="T19" fmla="*/ 69 h 71"/>
                  <a:gd name="T20" fmla="*/ 135 w 193"/>
                  <a:gd name="T21" fmla="*/ 57 h 71"/>
                  <a:gd name="T22" fmla="*/ 131 w 193"/>
                  <a:gd name="T23" fmla="*/ 40 h 71"/>
                  <a:gd name="T24" fmla="*/ 100 w 193"/>
                  <a:gd name="T25" fmla="*/ 18 h 71"/>
                  <a:gd name="T26" fmla="*/ 63 w 193"/>
                  <a:gd name="T27" fmla="*/ 24 h 71"/>
                  <a:gd name="T28" fmla="*/ 50 w 193"/>
                  <a:gd name="T29" fmla="*/ 36 h 71"/>
                  <a:gd name="T30" fmla="*/ 46 w 193"/>
                  <a:gd name="T31" fmla="*/ 44 h 71"/>
                  <a:gd name="T32" fmla="*/ 47 w 193"/>
                  <a:gd name="T33" fmla="*/ 52 h 71"/>
                  <a:gd name="T34" fmla="*/ 53 w 193"/>
                  <a:gd name="T35" fmla="*/ 56 h 71"/>
                  <a:gd name="T36" fmla="*/ 60 w 193"/>
                  <a:gd name="T37" fmla="*/ 54 h 71"/>
                  <a:gd name="T38" fmla="*/ 66 w 193"/>
                  <a:gd name="T39" fmla="*/ 40 h 71"/>
                  <a:gd name="T40" fmla="*/ 61 w 193"/>
                  <a:gd name="T41" fmla="*/ 27 h 71"/>
                  <a:gd name="T42" fmla="*/ 53 w 193"/>
                  <a:gd name="T43" fmla="*/ 16 h 71"/>
                  <a:gd name="T44" fmla="*/ 33 w 193"/>
                  <a:gd name="T45" fmla="*/ 4 h 71"/>
                  <a:gd name="T46" fmla="*/ 15 w 193"/>
                  <a:gd name="T47" fmla="*/ 1 h 71"/>
                  <a:gd name="T48" fmla="*/ 0 w 193"/>
                  <a:gd name="T49" fmla="*/ 4 h 71"/>
                  <a:gd name="T50" fmla="*/ 1 w 193"/>
                  <a:gd name="T51" fmla="*/ 3 h 71"/>
                  <a:gd name="T52" fmla="*/ 4 w 193"/>
                  <a:gd name="T53" fmla="*/ 2 h 71"/>
                  <a:gd name="T54" fmla="*/ 15 w 193"/>
                  <a:gd name="T55" fmla="*/ 1 h 71"/>
                  <a:gd name="T56" fmla="*/ 33 w 193"/>
                  <a:gd name="T57" fmla="*/ 3 h 71"/>
                  <a:gd name="T58" fmla="*/ 54 w 193"/>
                  <a:gd name="T59" fmla="*/ 15 h 71"/>
                  <a:gd name="T60" fmla="*/ 62 w 193"/>
                  <a:gd name="T61" fmla="*/ 26 h 71"/>
                  <a:gd name="T62" fmla="*/ 67 w 193"/>
                  <a:gd name="T63" fmla="*/ 40 h 71"/>
                  <a:gd name="T64" fmla="*/ 67 w 193"/>
                  <a:gd name="T65" fmla="*/ 48 h 71"/>
                  <a:gd name="T66" fmla="*/ 61 w 193"/>
                  <a:gd name="T67" fmla="*/ 55 h 71"/>
                  <a:gd name="T68" fmla="*/ 53 w 193"/>
                  <a:gd name="T69" fmla="*/ 57 h 71"/>
                  <a:gd name="T70" fmla="*/ 45 w 193"/>
                  <a:gd name="T71" fmla="*/ 52 h 71"/>
                  <a:gd name="T72" fmla="*/ 44 w 193"/>
                  <a:gd name="T73" fmla="*/ 43 h 71"/>
                  <a:gd name="T74" fmla="*/ 48 w 193"/>
                  <a:gd name="T75" fmla="*/ 35 h 71"/>
                  <a:gd name="T76" fmla="*/ 62 w 193"/>
                  <a:gd name="T77" fmla="*/ 22 h 71"/>
                  <a:gd name="T78" fmla="*/ 101 w 193"/>
                  <a:gd name="T79" fmla="*/ 16 h 71"/>
                  <a:gd name="T80" fmla="*/ 133 w 193"/>
                  <a:gd name="T81" fmla="*/ 39 h 71"/>
                  <a:gd name="T82" fmla="*/ 137 w 193"/>
                  <a:gd name="T83" fmla="*/ 57 h 71"/>
                  <a:gd name="T84" fmla="*/ 126 w 193"/>
                  <a:gd name="T85" fmla="*/ 71 h 71"/>
                  <a:gd name="T86" fmla="*/ 117 w 193"/>
                  <a:gd name="T87" fmla="*/ 69 h 71"/>
                  <a:gd name="T88" fmla="*/ 112 w 193"/>
                  <a:gd name="T89" fmla="*/ 62 h 71"/>
                  <a:gd name="T90" fmla="*/ 111 w 193"/>
                  <a:gd name="T91" fmla="*/ 53 h 71"/>
                  <a:gd name="T92" fmla="*/ 114 w 193"/>
                  <a:gd name="T93" fmla="*/ 46 h 71"/>
                  <a:gd name="T94" fmla="*/ 125 w 193"/>
                  <a:gd name="T95" fmla="*/ 35 h 71"/>
                  <a:gd name="T96" fmla="*/ 137 w 193"/>
                  <a:gd name="T97" fmla="*/ 29 h 71"/>
                  <a:gd name="T98" fmla="*/ 179 w 193"/>
                  <a:gd name="T99" fmla="*/ 24 h 71"/>
                  <a:gd name="T100" fmla="*/ 193 w 193"/>
                  <a:gd name="T101" fmla="*/ 2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3" h="71">
                    <a:moveTo>
                      <a:pt x="193" y="28"/>
                    </a:moveTo>
                    <a:cubicBezTo>
                      <a:pt x="193" y="28"/>
                      <a:pt x="193" y="28"/>
                      <a:pt x="192" y="27"/>
                    </a:cubicBezTo>
                    <a:cubicBezTo>
                      <a:pt x="192" y="27"/>
                      <a:pt x="191" y="27"/>
                      <a:pt x="190" y="27"/>
                    </a:cubicBezTo>
                    <a:cubicBezTo>
                      <a:pt x="187" y="26"/>
                      <a:pt x="183" y="25"/>
                      <a:pt x="178" y="25"/>
                    </a:cubicBezTo>
                    <a:cubicBezTo>
                      <a:pt x="169" y="24"/>
                      <a:pt x="154" y="24"/>
                      <a:pt x="138" y="30"/>
                    </a:cubicBezTo>
                    <a:cubicBezTo>
                      <a:pt x="134" y="32"/>
                      <a:pt x="130" y="34"/>
                      <a:pt x="126" y="37"/>
                    </a:cubicBezTo>
                    <a:cubicBezTo>
                      <a:pt x="122" y="39"/>
                      <a:pt x="118" y="42"/>
                      <a:pt x="115" y="46"/>
                    </a:cubicBezTo>
                    <a:cubicBezTo>
                      <a:pt x="113" y="51"/>
                      <a:pt x="111" y="56"/>
                      <a:pt x="113" y="61"/>
                    </a:cubicBezTo>
                    <a:cubicBezTo>
                      <a:pt x="114" y="63"/>
                      <a:pt x="116" y="66"/>
                      <a:pt x="118" y="67"/>
                    </a:cubicBezTo>
                    <a:cubicBezTo>
                      <a:pt x="120" y="69"/>
                      <a:pt x="123" y="69"/>
                      <a:pt x="125" y="69"/>
                    </a:cubicBezTo>
                    <a:cubicBezTo>
                      <a:pt x="130" y="68"/>
                      <a:pt x="135" y="63"/>
                      <a:pt x="135" y="57"/>
                    </a:cubicBezTo>
                    <a:cubicBezTo>
                      <a:pt x="136" y="51"/>
                      <a:pt x="134" y="45"/>
                      <a:pt x="131" y="40"/>
                    </a:cubicBezTo>
                    <a:cubicBezTo>
                      <a:pt x="124" y="30"/>
                      <a:pt x="113" y="22"/>
                      <a:pt x="100" y="18"/>
                    </a:cubicBezTo>
                    <a:cubicBezTo>
                      <a:pt x="88" y="15"/>
                      <a:pt x="74" y="18"/>
                      <a:pt x="63" y="24"/>
                    </a:cubicBezTo>
                    <a:cubicBezTo>
                      <a:pt x="58" y="27"/>
                      <a:pt x="53" y="31"/>
                      <a:pt x="50" y="36"/>
                    </a:cubicBezTo>
                    <a:cubicBezTo>
                      <a:pt x="48" y="38"/>
                      <a:pt x="47" y="41"/>
                      <a:pt x="46" y="44"/>
                    </a:cubicBezTo>
                    <a:cubicBezTo>
                      <a:pt x="46" y="46"/>
                      <a:pt x="46" y="49"/>
                      <a:pt x="47" y="52"/>
                    </a:cubicBezTo>
                    <a:cubicBezTo>
                      <a:pt x="48" y="54"/>
                      <a:pt x="51" y="55"/>
                      <a:pt x="53" y="56"/>
                    </a:cubicBezTo>
                    <a:cubicBezTo>
                      <a:pt x="56" y="56"/>
                      <a:pt x="58" y="55"/>
                      <a:pt x="60" y="54"/>
                    </a:cubicBezTo>
                    <a:cubicBezTo>
                      <a:pt x="65" y="51"/>
                      <a:pt x="66" y="45"/>
                      <a:pt x="66" y="40"/>
                    </a:cubicBezTo>
                    <a:cubicBezTo>
                      <a:pt x="65" y="35"/>
                      <a:pt x="63" y="31"/>
                      <a:pt x="61" y="27"/>
                    </a:cubicBezTo>
                    <a:cubicBezTo>
                      <a:pt x="59" y="23"/>
                      <a:pt x="56" y="19"/>
                      <a:pt x="53" y="16"/>
                    </a:cubicBezTo>
                    <a:cubicBezTo>
                      <a:pt x="46" y="10"/>
                      <a:pt x="39" y="6"/>
                      <a:pt x="33" y="4"/>
                    </a:cubicBezTo>
                    <a:cubicBezTo>
                      <a:pt x="26" y="2"/>
                      <a:pt x="20" y="1"/>
                      <a:pt x="15" y="1"/>
                    </a:cubicBezTo>
                    <a:cubicBezTo>
                      <a:pt x="6" y="2"/>
                      <a:pt x="1" y="4"/>
                      <a:pt x="0" y="4"/>
                    </a:cubicBezTo>
                    <a:cubicBezTo>
                      <a:pt x="0" y="4"/>
                      <a:pt x="1" y="4"/>
                      <a:pt x="1" y="3"/>
                    </a:cubicBezTo>
                    <a:cubicBezTo>
                      <a:pt x="2" y="3"/>
                      <a:pt x="3" y="3"/>
                      <a:pt x="4" y="2"/>
                    </a:cubicBezTo>
                    <a:cubicBezTo>
                      <a:pt x="7" y="2"/>
                      <a:pt x="10" y="1"/>
                      <a:pt x="15" y="1"/>
                    </a:cubicBezTo>
                    <a:cubicBezTo>
                      <a:pt x="20" y="0"/>
                      <a:pt x="26" y="1"/>
                      <a:pt x="33" y="3"/>
                    </a:cubicBezTo>
                    <a:cubicBezTo>
                      <a:pt x="40" y="5"/>
                      <a:pt x="47" y="9"/>
                      <a:pt x="54" y="15"/>
                    </a:cubicBezTo>
                    <a:cubicBezTo>
                      <a:pt x="57" y="18"/>
                      <a:pt x="60" y="22"/>
                      <a:pt x="62" y="26"/>
                    </a:cubicBezTo>
                    <a:cubicBezTo>
                      <a:pt x="65" y="30"/>
                      <a:pt x="67" y="35"/>
                      <a:pt x="67" y="40"/>
                    </a:cubicBezTo>
                    <a:cubicBezTo>
                      <a:pt x="68" y="43"/>
                      <a:pt x="67" y="46"/>
                      <a:pt x="67" y="48"/>
                    </a:cubicBezTo>
                    <a:cubicBezTo>
                      <a:pt x="66" y="51"/>
                      <a:pt x="64" y="53"/>
                      <a:pt x="61" y="55"/>
                    </a:cubicBezTo>
                    <a:cubicBezTo>
                      <a:pt x="59" y="57"/>
                      <a:pt x="56" y="58"/>
                      <a:pt x="53" y="57"/>
                    </a:cubicBezTo>
                    <a:cubicBezTo>
                      <a:pt x="50" y="57"/>
                      <a:pt x="47" y="55"/>
                      <a:pt x="45" y="52"/>
                    </a:cubicBezTo>
                    <a:cubicBezTo>
                      <a:pt x="44" y="50"/>
                      <a:pt x="44" y="46"/>
                      <a:pt x="44" y="43"/>
                    </a:cubicBezTo>
                    <a:cubicBezTo>
                      <a:pt x="45" y="40"/>
                      <a:pt x="46" y="37"/>
                      <a:pt x="48" y="35"/>
                    </a:cubicBezTo>
                    <a:cubicBezTo>
                      <a:pt x="52" y="30"/>
                      <a:pt x="57" y="26"/>
                      <a:pt x="62" y="22"/>
                    </a:cubicBezTo>
                    <a:cubicBezTo>
                      <a:pt x="73" y="16"/>
                      <a:pt x="88" y="13"/>
                      <a:pt x="101" y="16"/>
                    </a:cubicBezTo>
                    <a:cubicBezTo>
                      <a:pt x="114" y="20"/>
                      <a:pt x="126" y="28"/>
                      <a:pt x="133" y="39"/>
                    </a:cubicBezTo>
                    <a:cubicBezTo>
                      <a:pt x="136" y="44"/>
                      <a:pt x="138" y="51"/>
                      <a:pt x="137" y="57"/>
                    </a:cubicBezTo>
                    <a:cubicBezTo>
                      <a:pt x="137" y="64"/>
                      <a:pt x="132" y="69"/>
                      <a:pt x="126" y="71"/>
                    </a:cubicBezTo>
                    <a:cubicBezTo>
                      <a:pt x="122" y="71"/>
                      <a:pt x="119" y="71"/>
                      <a:pt x="117" y="69"/>
                    </a:cubicBezTo>
                    <a:cubicBezTo>
                      <a:pt x="114" y="67"/>
                      <a:pt x="113" y="64"/>
                      <a:pt x="112" y="62"/>
                    </a:cubicBezTo>
                    <a:cubicBezTo>
                      <a:pt x="111" y="59"/>
                      <a:pt x="110" y="56"/>
                      <a:pt x="111" y="53"/>
                    </a:cubicBezTo>
                    <a:cubicBezTo>
                      <a:pt x="111" y="50"/>
                      <a:pt x="112" y="48"/>
                      <a:pt x="114" y="46"/>
                    </a:cubicBezTo>
                    <a:cubicBezTo>
                      <a:pt x="117" y="41"/>
                      <a:pt x="121" y="38"/>
                      <a:pt x="125" y="35"/>
                    </a:cubicBezTo>
                    <a:cubicBezTo>
                      <a:pt x="129" y="33"/>
                      <a:pt x="133" y="31"/>
                      <a:pt x="137" y="29"/>
                    </a:cubicBezTo>
                    <a:cubicBezTo>
                      <a:pt x="154" y="23"/>
                      <a:pt x="169" y="23"/>
                      <a:pt x="179" y="24"/>
                    </a:cubicBezTo>
                    <a:cubicBezTo>
                      <a:pt x="188" y="25"/>
                      <a:pt x="193" y="28"/>
                      <a:pt x="193" y="28"/>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12"/>
              <p:cNvSpPr/>
              <p:nvPr/>
            </p:nvSpPr>
            <p:spPr bwMode="auto">
              <a:xfrm>
                <a:off x="585" y="2153"/>
                <a:ext cx="425" cy="997"/>
              </a:xfrm>
              <a:custGeom>
                <a:avLst/>
                <a:gdLst>
                  <a:gd name="T0" fmla="*/ 6 w 178"/>
                  <a:gd name="T1" fmla="*/ 26 h 419"/>
                  <a:gd name="T2" fmla="*/ 18 w 178"/>
                  <a:gd name="T3" fmla="*/ 62 h 419"/>
                  <a:gd name="T4" fmla="*/ 23 w 178"/>
                  <a:gd name="T5" fmla="*/ 8 h 419"/>
                  <a:gd name="T6" fmla="*/ 31 w 178"/>
                  <a:gd name="T7" fmla="*/ 60 h 419"/>
                  <a:gd name="T8" fmla="*/ 36 w 178"/>
                  <a:gd name="T9" fmla="*/ 60 h 419"/>
                  <a:gd name="T10" fmla="*/ 45 w 178"/>
                  <a:gd name="T11" fmla="*/ 1 h 419"/>
                  <a:gd name="T12" fmla="*/ 49 w 178"/>
                  <a:gd name="T13" fmla="*/ 13 h 419"/>
                  <a:gd name="T14" fmla="*/ 52 w 178"/>
                  <a:gd name="T15" fmla="*/ 65 h 419"/>
                  <a:gd name="T16" fmla="*/ 60 w 178"/>
                  <a:gd name="T17" fmla="*/ 24 h 419"/>
                  <a:gd name="T18" fmla="*/ 69 w 178"/>
                  <a:gd name="T19" fmla="*/ 14 h 419"/>
                  <a:gd name="T20" fmla="*/ 73 w 178"/>
                  <a:gd name="T21" fmla="*/ 58 h 419"/>
                  <a:gd name="T22" fmla="*/ 83 w 178"/>
                  <a:gd name="T23" fmla="*/ 82 h 419"/>
                  <a:gd name="T24" fmla="*/ 113 w 178"/>
                  <a:gd name="T25" fmla="*/ 63 h 419"/>
                  <a:gd name="T26" fmla="*/ 114 w 178"/>
                  <a:gd name="T27" fmla="*/ 74 h 419"/>
                  <a:gd name="T28" fmla="*/ 99 w 178"/>
                  <a:gd name="T29" fmla="*/ 85 h 419"/>
                  <a:gd name="T30" fmla="*/ 91 w 178"/>
                  <a:gd name="T31" fmla="*/ 97 h 419"/>
                  <a:gd name="T32" fmla="*/ 85 w 178"/>
                  <a:gd name="T33" fmla="*/ 111 h 419"/>
                  <a:gd name="T34" fmla="*/ 100 w 178"/>
                  <a:gd name="T35" fmla="*/ 299 h 419"/>
                  <a:gd name="T36" fmla="*/ 112 w 178"/>
                  <a:gd name="T37" fmla="*/ 285 h 419"/>
                  <a:gd name="T38" fmla="*/ 178 w 178"/>
                  <a:gd name="T39" fmla="*/ 349 h 419"/>
                  <a:gd name="T40" fmla="*/ 143 w 178"/>
                  <a:gd name="T41" fmla="*/ 388 h 419"/>
                  <a:gd name="T42" fmla="*/ 47 w 178"/>
                  <a:gd name="T43" fmla="*/ 391 h 419"/>
                  <a:gd name="T44" fmla="*/ 44 w 178"/>
                  <a:gd name="T45" fmla="*/ 387 h 419"/>
                  <a:gd name="T46" fmla="*/ 34 w 178"/>
                  <a:gd name="T47" fmla="*/ 359 h 419"/>
                  <a:gd name="T48" fmla="*/ 12 w 178"/>
                  <a:gd name="T49" fmla="*/ 114 h 419"/>
                  <a:gd name="T50" fmla="*/ 12 w 178"/>
                  <a:gd name="T51" fmla="*/ 114 h 419"/>
                  <a:gd name="T52" fmla="*/ 3 w 178"/>
                  <a:gd name="T53" fmla="*/ 52 h 419"/>
                  <a:gd name="T54" fmla="*/ 6 w 178"/>
                  <a:gd name="T55" fmla="*/ 2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8" h="419">
                    <a:moveTo>
                      <a:pt x="6" y="26"/>
                    </a:moveTo>
                    <a:cubicBezTo>
                      <a:pt x="14" y="27"/>
                      <a:pt x="12" y="72"/>
                      <a:pt x="18" y="62"/>
                    </a:cubicBezTo>
                    <a:cubicBezTo>
                      <a:pt x="24" y="53"/>
                      <a:pt x="14" y="7"/>
                      <a:pt x="23" y="8"/>
                    </a:cubicBezTo>
                    <a:cubicBezTo>
                      <a:pt x="34" y="9"/>
                      <a:pt x="31" y="56"/>
                      <a:pt x="31" y="60"/>
                    </a:cubicBezTo>
                    <a:cubicBezTo>
                      <a:pt x="31" y="64"/>
                      <a:pt x="37" y="64"/>
                      <a:pt x="36" y="60"/>
                    </a:cubicBezTo>
                    <a:cubicBezTo>
                      <a:pt x="36" y="55"/>
                      <a:pt x="34" y="0"/>
                      <a:pt x="45" y="1"/>
                    </a:cubicBezTo>
                    <a:cubicBezTo>
                      <a:pt x="52" y="2"/>
                      <a:pt x="49" y="13"/>
                      <a:pt x="49" y="13"/>
                    </a:cubicBezTo>
                    <a:cubicBezTo>
                      <a:pt x="49" y="13"/>
                      <a:pt x="47" y="64"/>
                      <a:pt x="52" y="65"/>
                    </a:cubicBezTo>
                    <a:cubicBezTo>
                      <a:pt x="58" y="65"/>
                      <a:pt x="60" y="35"/>
                      <a:pt x="60" y="24"/>
                    </a:cubicBezTo>
                    <a:cubicBezTo>
                      <a:pt x="60" y="14"/>
                      <a:pt x="65" y="10"/>
                      <a:pt x="69" y="14"/>
                    </a:cubicBezTo>
                    <a:cubicBezTo>
                      <a:pt x="72" y="16"/>
                      <a:pt x="73" y="47"/>
                      <a:pt x="73" y="58"/>
                    </a:cubicBezTo>
                    <a:cubicBezTo>
                      <a:pt x="72" y="68"/>
                      <a:pt x="71" y="95"/>
                      <a:pt x="83" y="82"/>
                    </a:cubicBezTo>
                    <a:cubicBezTo>
                      <a:pt x="95" y="68"/>
                      <a:pt x="109" y="62"/>
                      <a:pt x="113" y="63"/>
                    </a:cubicBezTo>
                    <a:cubicBezTo>
                      <a:pt x="118" y="64"/>
                      <a:pt x="119" y="72"/>
                      <a:pt x="114" y="74"/>
                    </a:cubicBezTo>
                    <a:cubicBezTo>
                      <a:pt x="109" y="76"/>
                      <a:pt x="104" y="81"/>
                      <a:pt x="99" y="85"/>
                    </a:cubicBezTo>
                    <a:cubicBezTo>
                      <a:pt x="96" y="88"/>
                      <a:pt x="93" y="92"/>
                      <a:pt x="91" y="97"/>
                    </a:cubicBezTo>
                    <a:cubicBezTo>
                      <a:pt x="88" y="101"/>
                      <a:pt x="87" y="104"/>
                      <a:pt x="85" y="111"/>
                    </a:cubicBezTo>
                    <a:cubicBezTo>
                      <a:pt x="100" y="299"/>
                      <a:pt x="100" y="299"/>
                      <a:pt x="100" y="299"/>
                    </a:cubicBezTo>
                    <a:cubicBezTo>
                      <a:pt x="112" y="285"/>
                      <a:pt x="112" y="285"/>
                      <a:pt x="112" y="285"/>
                    </a:cubicBezTo>
                    <a:cubicBezTo>
                      <a:pt x="178" y="349"/>
                      <a:pt x="178" y="349"/>
                      <a:pt x="178" y="349"/>
                    </a:cubicBezTo>
                    <a:cubicBezTo>
                      <a:pt x="143" y="388"/>
                      <a:pt x="143" y="388"/>
                      <a:pt x="143" y="388"/>
                    </a:cubicBezTo>
                    <a:cubicBezTo>
                      <a:pt x="118" y="417"/>
                      <a:pt x="73" y="419"/>
                      <a:pt x="47" y="391"/>
                    </a:cubicBezTo>
                    <a:cubicBezTo>
                      <a:pt x="46" y="389"/>
                      <a:pt x="45" y="388"/>
                      <a:pt x="44" y="387"/>
                    </a:cubicBezTo>
                    <a:cubicBezTo>
                      <a:pt x="38" y="379"/>
                      <a:pt x="35" y="369"/>
                      <a:pt x="34" y="359"/>
                    </a:cubicBezTo>
                    <a:cubicBezTo>
                      <a:pt x="12" y="114"/>
                      <a:pt x="12" y="114"/>
                      <a:pt x="12" y="114"/>
                    </a:cubicBezTo>
                    <a:cubicBezTo>
                      <a:pt x="12" y="114"/>
                      <a:pt x="12" y="114"/>
                      <a:pt x="12" y="114"/>
                    </a:cubicBezTo>
                    <a:cubicBezTo>
                      <a:pt x="11" y="87"/>
                      <a:pt x="4" y="66"/>
                      <a:pt x="3" y="52"/>
                    </a:cubicBezTo>
                    <a:cubicBezTo>
                      <a:pt x="0" y="26"/>
                      <a:pt x="2" y="26"/>
                      <a:pt x="6" y="26"/>
                    </a:cubicBezTo>
                    <a:close/>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13"/>
              <p:cNvSpPr/>
              <p:nvPr/>
            </p:nvSpPr>
            <p:spPr bwMode="auto">
              <a:xfrm>
                <a:off x="1205" y="1794"/>
                <a:ext cx="384" cy="785"/>
              </a:xfrm>
              <a:custGeom>
                <a:avLst/>
                <a:gdLst>
                  <a:gd name="T0" fmla="*/ 50 w 161"/>
                  <a:gd name="T1" fmla="*/ 278 h 330"/>
                  <a:gd name="T2" fmla="*/ 50 w 161"/>
                  <a:gd name="T3" fmla="*/ 220 h 330"/>
                  <a:gd name="T4" fmla="*/ 7 w 161"/>
                  <a:gd name="T5" fmla="*/ 165 h 330"/>
                  <a:gd name="T6" fmla="*/ 11 w 161"/>
                  <a:gd name="T7" fmla="*/ 21 h 330"/>
                  <a:gd name="T8" fmla="*/ 11 w 161"/>
                  <a:gd name="T9" fmla="*/ 21 h 330"/>
                  <a:gd name="T10" fmla="*/ 161 w 161"/>
                  <a:gd name="T11" fmla="*/ 51 h 330"/>
                  <a:gd name="T12" fmla="*/ 161 w 161"/>
                  <a:gd name="T13" fmla="*/ 51 h 330"/>
                  <a:gd name="T14" fmla="*/ 155 w 161"/>
                  <a:gd name="T15" fmla="*/ 282 h 330"/>
                  <a:gd name="T16" fmla="*/ 102 w 161"/>
                  <a:gd name="T17" fmla="*/ 329 h 330"/>
                  <a:gd name="T18" fmla="*/ 102 w 161"/>
                  <a:gd name="T19" fmla="*/ 329 h 330"/>
                  <a:gd name="T20" fmla="*/ 50 w 161"/>
                  <a:gd name="T21" fmla="*/ 27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330">
                    <a:moveTo>
                      <a:pt x="50" y="278"/>
                    </a:moveTo>
                    <a:cubicBezTo>
                      <a:pt x="50" y="250"/>
                      <a:pt x="50" y="220"/>
                      <a:pt x="50" y="220"/>
                    </a:cubicBezTo>
                    <a:cubicBezTo>
                      <a:pt x="50" y="220"/>
                      <a:pt x="14" y="213"/>
                      <a:pt x="7" y="165"/>
                    </a:cubicBezTo>
                    <a:cubicBezTo>
                      <a:pt x="0" y="120"/>
                      <a:pt x="11" y="21"/>
                      <a:pt x="11" y="21"/>
                    </a:cubicBezTo>
                    <a:cubicBezTo>
                      <a:pt x="11" y="21"/>
                      <a:pt x="11" y="21"/>
                      <a:pt x="11" y="21"/>
                    </a:cubicBezTo>
                    <a:cubicBezTo>
                      <a:pt x="64" y="0"/>
                      <a:pt x="124" y="8"/>
                      <a:pt x="161" y="51"/>
                    </a:cubicBezTo>
                    <a:cubicBezTo>
                      <a:pt x="161" y="51"/>
                      <a:pt x="161" y="51"/>
                      <a:pt x="161" y="51"/>
                    </a:cubicBezTo>
                    <a:cubicBezTo>
                      <a:pt x="155" y="282"/>
                      <a:pt x="155" y="282"/>
                      <a:pt x="155" y="282"/>
                    </a:cubicBezTo>
                    <a:cubicBezTo>
                      <a:pt x="155" y="309"/>
                      <a:pt x="131" y="330"/>
                      <a:pt x="102" y="329"/>
                    </a:cubicBezTo>
                    <a:cubicBezTo>
                      <a:pt x="102" y="329"/>
                      <a:pt x="102" y="329"/>
                      <a:pt x="102" y="329"/>
                    </a:cubicBezTo>
                    <a:cubicBezTo>
                      <a:pt x="73" y="328"/>
                      <a:pt x="50" y="305"/>
                      <a:pt x="50" y="278"/>
                    </a:cubicBezTo>
                    <a:close/>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14"/>
              <p:cNvSpPr/>
              <p:nvPr/>
            </p:nvSpPr>
            <p:spPr bwMode="auto">
              <a:xfrm>
                <a:off x="1255" y="2010"/>
                <a:ext cx="31" cy="29"/>
              </a:xfrm>
              <a:custGeom>
                <a:avLst/>
                <a:gdLst>
                  <a:gd name="T0" fmla="*/ 0 w 13"/>
                  <a:gd name="T1" fmla="*/ 6 h 12"/>
                  <a:gd name="T2" fmla="*/ 6 w 13"/>
                  <a:gd name="T3" fmla="*/ 12 h 12"/>
                  <a:gd name="T4" fmla="*/ 12 w 13"/>
                  <a:gd name="T5" fmla="*/ 7 h 12"/>
                  <a:gd name="T6" fmla="*/ 7 w 13"/>
                  <a:gd name="T7" fmla="*/ 0 h 12"/>
                  <a:gd name="T8" fmla="*/ 0 w 13"/>
                  <a:gd name="T9" fmla="*/ 6 h 12"/>
                </a:gdLst>
                <a:ahLst/>
                <a:cxnLst>
                  <a:cxn ang="0">
                    <a:pos x="T0" y="T1"/>
                  </a:cxn>
                  <a:cxn ang="0">
                    <a:pos x="T2" y="T3"/>
                  </a:cxn>
                  <a:cxn ang="0">
                    <a:pos x="T4" y="T5"/>
                  </a:cxn>
                  <a:cxn ang="0">
                    <a:pos x="T6" y="T7"/>
                  </a:cxn>
                  <a:cxn ang="0">
                    <a:pos x="T8" y="T9"/>
                  </a:cxn>
                </a:cxnLst>
                <a:rect l="0" t="0" r="r" b="b"/>
                <a:pathLst>
                  <a:path w="13" h="12">
                    <a:moveTo>
                      <a:pt x="0" y="6"/>
                    </a:moveTo>
                    <a:cubicBezTo>
                      <a:pt x="0" y="9"/>
                      <a:pt x="3" y="12"/>
                      <a:pt x="6" y="12"/>
                    </a:cubicBezTo>
                    <a:cubicBezTo>
                      <a:pt x="9" y="12"/>
                      <a:pt x="12" y="10"/>
                      <a:pt x="12" y="7"/>
                    </a:cubicBezTo>
                    <a:cubicBezTo>
                      <a:pt x="13" y="3"/>
                      <a:pt x="10" y="0"/>
                      <a:pt x="7" y="0"/>
                    </a:cubicBezTo>
                    <a:cubicBezTo>
                      <a:pt x="3" y="0"/>
                      <a:pt x="0" y="2"/>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15"/>
              <p:cNvSpPr/>
              <p:nvPr/>
            </p:nvSpPr>
            <p:spPr bwMode="auto">
              <a:xfrm>
                <a:off x="1231" y="1991"/>
                <a:ext cx="60" cy="19"/>
              </a:xfrm>
              <a:custGeom>
                <a:avLst/>
                <a:gdLst>
                  <a:gd name="T0" fmla="*/ 0 w 25"/>
                  <a:gd name="T1" fmla="*/ 7 h 8"/>
                  <a:gd name="T2" fmla="*/ 12 w 25"/>
                  <a:gd name="T3" fmla="*/ 4 h 8"/>
                  <a:gd name="T4" fmla="*/ 24 w 25"/>
                  <a:gd name="T5" fmla="*/ 7 h 8"/>
                  <a:gd name="T6" fmla="*/ 22 w 25"/>
                  <a:gd name="T7" fmla="*/ 4 h 8"/>
                  <a:gd name="T8" fmla="*/ 12 w 25"/>
                  <a:gd name="T9" fmla="*/ 0 h 8"/>
                  <a:gd name="T10" fmla="*/ 3 w 25"/>
                  <a:gd name="T11" fmla="*/ 3 h 8"/>
                  <a:gd name="T12" fmla="*/ 0 w 25"/>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25" h="8">
                    <a:moveTo>
                      <a:pt x="0" y="7"/>
                    </a:moveTo>
                    <a:cubicBezTo>
                      <a:pt x="1" y="8"/>
                      <a:pt x="6" y="4"/>
                      <a:pt x="12" y="4"/>
                    </a:cubicBezTo>
                    <a:cubicBezTo>
                      <a:pt x="19" y="4"/>
                      <a:pt x="24" y="8"/>
                      <a:pt x="24" y="7"/>
                    </a:cubicBezTo>
                    <a:cubicBezTo>
                      <a:pt x="25" y="7"/>
                      <a:pt x="24" y="5"/>
                      <a:pt x="22" y="4"/>
                    </a:cubicBezTo>
                    <a:cubicBezTo>
                      <a:pt x="20" y="2"/>
                      <a:pt x="16" y="0"/>
                      <a:pt x="12" y="0"/>
                    </a:cubicBezTo>
                    <a:cubicBezTo>
                      <a:pt x="8" y="0"/>
                      <a:pt x="5" y="2"/>
                      <a:pt x="3" y="3"/>
                    </a:cubicBezTo>
                    <a:cubicBezTo>
                      <a:pt x="1" y="5"/>
                      <a:pt x="0" y="6"/>
                      <a:pt x="0" y="7"/>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 name="Freeform 16"/>
              <p:cNvSpPr/>
              <p:nvPr/>
            </p:nvSpPr>
            <p:spPr bwMode="auto">
              <a:xfrm>
                <a:off x="1417" y="2015"/>
                <a:ext cx="29" cy="29"/>
              </a:xfrm>
              <a:custGeom>
                <a:avLst/>
                <a:gdLst>
                  <a:gd name="T0" fmla="*/ 0 w 12"/>
                  <a:gd name="T1" fmla="*/ 6 h 12"/>
                  <a:gd name="T2" fmla="*/ 6 w 12"/>
                  <a:gd name="T3" fmla="*/ 12 h 12"/>
                  <a:gd name="T4" fmla="*/ 12 w 12"/>
                  <a:gd name="T5" fmla="*/ 6 h 12"/>
                  <a:gd name="T6" fmla="*/ 6 w 12"/>
                  <a:gd name="T7" fmla="*/ 0 h 12"/>
                  <a:gd name="T8" fmla="*/ 0 w 12"/>
                  <a:gd name="T9" fmla="*/ 6 h 12"/>
                </a:gdLst>
                <a:ahLst/>
                <a:cxnLst>
                  <a:cxn ang="0">
                    <a:pos x="T0" y="T1"/>
                  </a:cxn>
                  <a:cxn ang="0">
                    <a:pos x="T2" y="T3"/>
                  </a:cxn>
                  <a:cxn ang="0">
                    <a:pos x="T4" y="T5"/>
                  </a:cxn>
                  <a:cxn ang="0">
                    <a:pos x="T6" y="T7"/>
                  </a:cxn>
                  <a:cxn ang="0">
                    <a:pos x="T8" y="T9"/>
                  </a:cxn>
                </a:cxnLst>
                <a:rect l="0" t="0" r="r" b="b"/>
                <a:pathLst>
                  <a:path w="12" h="12">
                    <a:moveTo>
                      <a:pt x="0" y="6"/>
                    </a:moveTo>
                    <a:cubicBezTo>
                      <a:pt x="0" y="9"/>
                      <a:pt x="2" y="12"/>
                      <a:pt x="6" y="12"/>
                    </a:cubicBezTo>
                    <a:cubicBezTo>
                      <a:pt x="9" y="12"/>
                      <a:pt x="12" y="10"/>
                      <a:pt x="12" y="6"/>
                    </a:cubicBezTo>
                    <a:cubicBezTo>
                      <a:pt x="12" y="3"/>
                      <a:pt x="9" y="0"/>
                      <a:pt x="6" y="0"/>
                    </a:cubicBezTo>
                    <a:cubicBezTo>
                      <a:pt x="3" y="0"/>
                      <a:pt x="0" y="2"/>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Freeform 17"/>
              <p:cNvSpPr/>
              <p:nvPr/>
            </p:nvSpPr>
            <p:spPr bwMode="auto">
              <a:xfrm>
                <a:off x="1396" y="2001"/>
                <a:ext cx="59" cy="17"/>
              </a:xfrm>
              <a:custGeom>
                <a:avLst/>
                <a:gdLst>
                  <a:gd name="T0" fmla="*/ 0 w 25"/>
                  <a:gd name="T1" fmla="*/ 6 h 7"/>
                  <a:gd name="T2" fmla="*/ 12 w 25"/>
                  <a:gd name="T3" fmla="*/ 3 h 7"/>
                  <a:gd name="T4" fmla="*/ 24 w 25"/>
                  <a:gd name="T5" fmla="*/ 6 h 7"/>
                  <a:gd name="T6" fmla="*/ 22 w 25"/>
                  <a:gd name="T7" fmla="*/ 3 h 7"/>
                  <a:gd name="T8" fmla="*/ 12 w 25"/>
                  <a:gd name="T9" fmla="*/ 0 h 7"/>
                  <a:gd name="T10" fmla="*/ 3 w 25"/>
                  <a:gd name="T11" fmla="*/ 3 h 7"/>
                  <a:gd name="T12" fmla="*/ 0 w 2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25" h="7">
                    <a:moveTo>
                      <a:pt x="0" y="6"/>
                    </a:moveTo>
                    <a:cubicBezTo>
                      <a:pt x="1" y="7"/>
                      <a:pt x="6" y="3"/>
                      <a:pt x="12" y="3"/>
                    </a:cubicBezTo>
                    <a:cubicBezTo>
                      <a:pt x="19" y="3"/>
                      <a:pt x="24" y="7"/>
                      <a:pt x="24" y="6"/>
                    </a:cubicBezTo>
                    <a:cubicBezTo>
                      <a:pt x="25" y="6"/>
                      <a:pt x="24" y="4"/>
                      <a:pt x="22" y="3"/>
                    </a:cubicBezTo>
                    <a:cubicBezTo>
                      <a:pt x="20" y="1"/>
                      <a:pt x="16" y="0"/>
                      <a:pt x="12" y="0"/>
                    </a:cubicBezTo>
                    <a:cubicBezTo>
                      <a:pt x="8" y="0"/>
                      <a:pt x="5" y="1"/>
                      <a:pt x="3" y="3"/>
                    </a:cubicBezTo>
                    <a:cubicBezTo>
                      <a:pt x="0" y="4"/>
                      <a:pt x="0" y="6"/>
                      <a:pt x="0" y="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8" name="Freeform 18"/>
              <p:cNvSpPr/>
              <p:nvPr/>
            </p:nvSpPr>
            <p:spPr bwMode="auto">
              <a:xfrm>
                <a:off x="1296" y="1998"/>
                <a:ext cx="52" cy="134"/>
              </a:xfrm>
              <a:custGeom>
                <a:avLst/>
                <a:gdLst>
                  <a:gd name="T0" fmla="*/ 18 w 22"/>
                  <a:gd name="T1" fmla="*/ 56 h 56"/>
                  <a:gd name="T2" fmla="*/ 7 w 22"/>
                  <a:gd name="T3" fmla="*/ 54 h 56"/>
                  <a:gd name="T4" fmla="*/ 3 w 22"/>
                  <a:gd name="T5" fmla="*/ 52 h 56"/>
                  <a:gd name="T6" fmla="*/ 5 w 22"/>
                  <a:gd name="T7" fmla="*/ 47 h 56"/>
                  <a:gd name="T8" fmla="*/ 10 w 22"/>
                  <a:gd name="T9" fmla="*/ 34 h 56"/>
                  <a:gd name="T10" fmla="*/ 21 w 22"/>
                  <a:gd name="T11" fmla="*/ 1 h 56"/>
                  <a:gd name="T12" fmla="*/ 7 w 22"/>
                  <a:gd name="T13" fmla="*/ 33 h 56"/>
                  <a:gd name="T14" fmla="*/ 2 w 22"/>
                  <a:gd name="T15" fmla="*/ 46 h 56"/>
                  <a:gd name="T16" fmla="*/ 1 w 22"/>
                  <a:gd name="T17" fmla="*/ 52 h 56"/>
                  <a:gd name="T18" fmla="*/ 4 w 22"/>
                  <a:gd name="T19" fmla="*/ 55 h 56"/>
                  <a:gd name="T20" fmla="*/ 7 w 22"/>
                  <a:gd name="T21" fmla="*/ 55 h 56"/>
                  <a:gd name="T22" fmla="*/ 18 w 22"/>
                  <a:gd name="T2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6">
                    <a:moveTo>
                      <a:pt x="18" y="56"/>
                    </a:moveTo>
                    <a:cubicBezTo>
                      <a:pt x="18" y="55"/>
                      <a:pt x="14" y="54"/>
                      <a:pt x="7" y="54"/>
                    </a:cubicBezTo>
                    <a:cubicBezTo>
                      <a:pt x="5" y="53"/>
                      <a:pt x="4" y="53"/>
                      <a:pt x="3" y="52"/>
                    </a:cubicBezTo>
                    <a:cubicBezTo>
                      <a:pt x="3" y="51"/>
                      <a:pt x="4" y="49"/>
                      <a:pt x="5" y="47"/>
                    </a:cubicBezTo>
                    <a:cubicBezTo>
                      <a:pt x="6" y="43"/>
                      <a:pt x="8" y="39"/>
                      <a:pt x="10" y="34"/>
                    </a:cubicBezTo>
                    <a:cubicBezTo>
                      <a:pt x="17" y="16"/>
                      <a:pt x="22" y="1"/>
                      <a:pt x="21" y="1"/>
                    </a:cubicBezTo>
                    <a:cubicBezTo>
                      <a:pt x="21" y="0"/>
                      <a:pt x="14" y="15"/>
                      <a:pt x="7" y="33"/>
                    </a:cubicBezTo>
                    <a:cubicBezTo>
                      <a:pt x="5" y="38"/>
                      <a:pt x="4" y="42"/>
                      <a:pt x="2" y="46"/>
                    </a:cubicBezTo>
                    <a:cubicBezTo>
                      <a:pt x="1" y="48"/>
                      <a:pt x="0" y="50"/>
                      <a:pt x="1" y="52"/>
                    </a:cubicBezTo>
                    <a:cubicBezTo>
                      <a:pt x="2" y="54"/>
                      <a:pt x="3" y="55"/>
                      <a:pt x="4" y="55"/>
                    </a:cubicBezTo>
                    <a:cubicBezTo>
                      <a:pt x="5" y="55"/>
                      <a:pt x="6" y="55"/>
                      <a:pt x="7" y="55"/>
                    </a:cubicBezTo>
                    <a:cubicBezTo>
                      <a:pt x="13" y="56"/>
                      <a:pt x="18" y="56"/>
                      <a:pt x="18" y="56"/>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9"/>
              <p:cNvSpPr/>
              <p:nvPr/>
            </p:nvSpPr>
            <p:spPr bwMode="auto">
              <a:xfrm>
                <a:off x="1324" y="2277"/>
                <a:ext cx="153" cy="78"/>
              </a:xfrm>
              <a:custGeom>
                <a:avLst/>
                <a:gdLst>
                  <a:gd name="T0" fmla="*/ 0 w 64"/>
                  <a:gd name="T1" fmla="*/ 17 h 33"/>
                  <a:gd name="T2" fmla="*/ 64 w 64"/>
                  <a:gd name="T3" fmla="*/ 0 h 33"/>
                  <a:gd name="T4" fmla="*/ 1 w 64"/>
                  <a:gd name="T5" fmla="*/ 28 h 33"/>
                  <a:gd name="T6" fmla="*/ 0 w 64"/>
                  <a:gd name="T7" fmla="*/ 17 h 33"/>
                </a:gdLst>
                <a:ahLst/>
                <a:cxnLst>
                  <a:cxn ang="0">
                    <a:pos x="T0" y="T1"/>
                  </a:cxn>
                  <a:cxn ang="0">
                    <a:pos x="T2" y="T3"/>
                  </a:cxn>
                  <a:cxn ang="0">
                    <a:pos x="T4" y="T5"/>
                  </a:cxn>
                  <a:cxn ang="0">
                    <a:pos x="T6" y="T7"/>
                  </a:cxn>
                </a:cxnLst>
                <a:rect l="0" t="0" r="r" b="b"/>
                <a:pathLst>
                  <a:path w="64" h="33">
                    <a:moveTo>
                      <a:pt x="0" y="17"/>
                    </a:moveTo>
                    <a:cubicBezTo>
                      <a:pt x="0" y="17"/>
                      <a:pt x="32" y="19"/>
                      <a:pt x="64" y="0"/>
                    </a:cubicBezTo>
                    <a:cubicBezTo>
                      <a:pt x="64" y="0"/>
                      <a:pt x="48" y="33"/>
                      <a:pt x="1" y="28"/>
                    </a:cubicBezTo>
                    <a:lnTo>
                      <a:pt x="0" y="17"/>
                    </a:ln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0" name="Freeform 20"/>
              <p:cNvSpPr/>
              <p:nvPr/>
            </p:nvSpPr>
            <p:spPr bwMode="auto">
              <a:xfrm>
                <a:off x="1341" y="2158"/>
                <a:ext cx="50" cy="36"/>
              </a:xfrm>
              <a:custGeom>
                <a:avLst/>
                <a:gdLst>
                  <a:gd name="T0" fmla="*/ 1 w 21"/>
                  <a:gd name="T1" fmla="*/ 4 h 15"/>
                  <a:gd name="T2" fmla="*/ 12 w 21"/>
                  <a:gd name="T3" fmla="*/ 0 h 15"/>
                  <a:gd name="T4" fmla="*/ 19 w 21"/>
                  <a:gd name="T5" fmla="*/ 4 h 15"/>
                  <a:gd name="T6" fmla="*/ 20 w 21"/>
                  <a:gd name="T7" fmla="*/ 12 h 15"/>
                  <a:gd name="T8" fmla="*/ 11 w 21"/>
                  <a:gd name="T9" fmla="*/ 14 h 15"/>
                  <a:gd name="T10" fmla="*/ 3 w 21"/>
                  <a:gd name="T11" fmla="*/ 9 h 15"/>
                  <a:gd name="T12" fmla="*/ 1 w 21"/>
                  <a:gd name="T13" fmla="*/ 7 h 15"/>
                  <a:gd name="T14" fmla="*/ 1 w 21"/>
                  <a:gd name="T15" fmla="*/ 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5">
                    <a:moveTo>
                      <a:pt x="1" y="4"/>
                    </a:moveTo>
                    <a:cubicBezTo>
                      <a:pt x="4" y="1"/>
                      <a:pt x="8" y="0"/>
                      <a:pt x="12" y="0"/>
                    </a:cubicBezTo>
                    <a:cubicBezTo>
                      <a:pt x="15" y="1"/>
                      <a:pt x="18" y="2"/>
                      <a:pt x="19" y="4"/>
                    </a:cubicBezTo>
                    <a:cubicBezTo>
                      <a:pt x="21" y="7"/>
                      <a:pt x="21" y="10"/>
                      <a:pt x="20" y="12"/>
                    </a:cubicBezTo>
                    <a:cubicBezTo>
                      <a:pt x="18" y="15"/>
                      <a:pt x="14" y="15"/>
                      <a:pt x="11" y="14"/>
                    </a:cubicBezTo>
                    <a:cubicBezTo>
                      <a:pt x="8" y="13"/>
                      <a:pt x="5" y="11"/>
                      <a:pt x="3" y="9"/>
                    </a:cubicBezTo>
                    <a:cubicBezTo>
                      <a:pt x="2" y="9"/>
                      <a:pt x="1" y="8"/>
                      <a:pt x="1" y="7"/>
                    </a:cubicBezTo>
                    <a:cubicBezTo>
                      <a:pt x="0" y="6"/>
                      <a:pt x="0" y="5"/>
                      <a:pt x="1" y="5"/>
                    </a:cubicBezTo>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21"/>
              <p:cNvSpPr/>
              <p:nvPr/>
            </p:nvSpPr>
            <p:spPr bwMode="auto">
              <a:xfrm>
                <a:off x="1334" y="2141"/>
                <a:ext cx="52" cy="45"/>
              </a:xfrm>
              <a:custGeom>
                <a:avLst/>
                <a:gdLst>
                  <a:gd name="T0" fmla="*/ 21 w 22"/>
                  <a:gd name="T1" fmla="*/ 0 h 19"/>
                  <a:gd name="T2" fmla="*/ 14 w 22"/>
                  <a:gd name="T3" fmla="*/ 12 h 19"/>
                  <a:gd name="T4" fmla="*/ 0 w 22"/>
                  <a:gd name="T5" fmla="*/ 18 h 19"/>
                  <a:gd name="T6" fmla="*/ 5 w 22"/>
                  <a:gd name="T7" fmla="*/ 19 h 19"/>
                  <a:gd name="T8" fmla="*/ 16 w 22"/>
                  <a:gd name="T9" fmla="*/ 15 h 19"/>
                  <a:gd name="T10" fmla="*/ 22 w 22"/>
                  <a:gd name="T11" fmla="*/ 5 h 19"/>
                  <a:gd name="T12" fmla="*/ 21 w 2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1" y="0"/>
                    </a:moveTo>
                    <a:cubicBezTo>
                      <a:pt x="20" y="0"/>
                      <a:pt x="20" y="7"/>
                      <a:pt x="14" y="12"/>
                    </a:cubicBezTo>
                    <a:cubicBezTo>
                      <a:pt x="7" y="17"/>
                      <a:pt x="0" y="17"/>
                      <a:pt x="0" y="18"/>
                    </a:cubicBezTo>
                    <a:cubicBezTo>
                      <a:pt x="0" y="18"/>
                      <a:pt x="1" y="19"/>
                      <a:pt x="5" y="19"/>
                    </a:cubicBezTo>
                    <a:cubicBezTo>
                      <a:pt x="8" y="19"/>
                      <a:pt x="12" y="18"/>
                      <a:pt x="16" y="15"/>
                    </a:cubicBezTo>
                    <a:cubicBezTo>
                      <a:pt x="20" y="12"/>
                      <a:pt x="22" y="8"/>
                      <a:pt x="22" y="5"/>
                    </a:cubicBezTo>
                    <a:cubicBezTo>
                      <a:pt x="22" y="2"/>
                      <a:pt x="21" y="0"/>
                      <a:pt x="21" y="0"/>
                    </a:cubicBez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0" name="Freeform 22"/>
              <p:cNvSpPr/>
              <p:nvPr/>
            </p:nvSpPr>
            <p:spPr bwMode="auto">
              <a:xfrm>
                <a:off x="1212" y="1751"/>
                <a:ext cx="327" cy="228"/>
              </a:xfrm>
              <a:custGeom>
                <a:avLst/>
                <a:gdLst>
                  <a:gd name="T0" fmla="*/ 137 w 137"/>
                  <a:gd name="T1" fmla="*/ 35 h 96"/>
                  <a:gd name="T2" fmla="*/ 40 w 137"/>
                  <a:gd name="T3" fmla="*/ 92 h 96"/>
                  <a:gd name="T4" fmla="*/ 68 w 137"/>
                  <a:gd name="T5" fmla="*/ 69 h 96"/>
                  <a:gd name="T6" fmla="*/ 12 w 137"/>
                  <a:gd name="T7" fmla="*/ 96 h 96"/>
                  <a:gd name="T8" fmla="*/ 5 w 137"/>
                  <a:gd name="T9" fmla="*/ 95 h 96"/>
                  <a:gd name="T10" fmla="*/ 2 w 137"/>
                  <a:gd name="T11" fmla="*/ 87 h 96"/>
                  <a:gd name="T12" fmla="*/ 3 w 137"/>
                  <a:gd name="T13" fmla="*/ 44 h 96"/>
                  <a:gd name="T14" fmla="*/ 20 w 137"/>
                  <a:gd name="T15" fmla="*/ 13 h 96"/>
                  <a:gd name="T16" fmla="*/ 68 w 137"/>
                  <a:gd name="T17" fmla="*/ 1 h 96"/>
                  <a:gd name="T18" fmla="*/ 111 w 137"/>
                  <a:gd name="T19" fmla="*/ 6 h 96"/>
                  <a:gd name="T20" fmla="*/ 137 w 137"/>
                  <a:gd name="T21" fmla="*/ 3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96">
                    <a:moveTo>
                      <a:pt x="137" y="35"/>
                    </a:moveTo>
                    <a:cubicBezTo>
                      <a:pt x="120" y="60"/>
                      <a:pt x="73" y="86"/>
                      <a:pt x="40" y="92"/>
                    </a:cubicBezTo>
                    <a:cubicBezTo>
                      <a:pt x="44" y="86"/>
                      <a:pt x="65" y="74"/>
                      <a:pt x="68" y="69"/>
                    </a:cubicBezTo>
                    <a:cubicBezTo>
                      <a:pt x="53" y="80"/>
                      <a:pt x="32" y="95"/>
                      <a:pt x="12" y="96"/>
                    </a:cubicBezTo>
                    <a:cubicBezTo>
                      <a:pt x="10" y="96"/>
                      <a:pt x="7" y="96"/>
                      <a:pt x="5" y="95"/>
                    </a:cubicBezTo>
                    <a:cubicBezTo>
                      <a:pt x="2" y="93"/>
                      <a:pt x="2" y="90"/>
                      <a:pt x="2" y="87"/>
                    </a:cubicBezTo>
                    <a:cubicBezTo>
                      <a:pt x="0" y="76"/>
                      <a:pt x="1" y="56"/>
                      <a:pt x="3" y="44"/>
                    </a:cubicBezTo>
                    <a:cubicBezTo>
                      <a:pt x="5" y="33"/>
                      <a:pt x="10" y="21"/>
                      <a:pt x="20" y="13"/>
                    </a:cubicBezTo>
                    <a:cubicBezTo>
                      <a:pt x="33" y="3"/>
                      <a:pt x="51" y="1"/>
                      <a:pt x="68" y="1"/>
                    </a:cubicBezTo>
                    <a:cubicBezTo>
                      <a:pt x="83" y="0"/>
                      <a:pt x="98" y="1"/>
                      <a:pt x="111" y="6"/>
                    </a:cubicBezTo>
                    <a:cubicBezTo>
                      <a:pt x="124" y="11"/>
                      <a:pt x="136" y="22"/>
                      <a:pt x="137" y="34"/>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1" name="Freeform 23"/>
              <p:cNvSpPr/>
              <p:nvPr/>
            </p:nvSpPr>
            <p:spPr bwMode="auto">
              <a:xfrm>
                <a:off x="1453" y="1749"/>
                <a:ext cx="222" cy="416"/>
              </a:xfrm>
              <a:custGeom>
                <a:avLst/>
                <a:gdLst>
                  <a:gd name="T0" fmla="*/ 86 w 93"/>
                  <a:gd name="T1" fmla="*/ 148 h 175"/>
                  <a:gd name="T2" fmla="*/ 91 w 93"/>
                  <a:gd name="T3" fmla="*/ 116 h 175"/>
                  <a:gd name="T4" fmla="*/ 0 w 93"/>
                  <a:gd name="T5" fmla="*/ 7 h 175"/>
                  <a:gd name="T6" fmla="*/ 21 w 93"/>
                  <a:gd name="T7" fmla="*/ 34 h 175"/>
                  <a:gd name="T8" fmla="*/ 40 w 93"/>
                  <a:gd name="T9" fmla="*/ 127 h 175"/>
                  <a:gd name="T10" fmla="*/ 67 w 93"/>
                  <a:gd name="T11" fmla="*/ 175 h 175"/>
                  <a:gd name="T12" fmla="*/ 86 w 93"/>
                  <a:gd name="T13" fmla="*/ 148 h 175"/>
                </a:gdLst>
                <a:ahLst/>
                <a:cxnLst>
                  <a:cxn ang="0">
                    <a:pos x="T0" y="T1"/>
                  </a:cxn>
                  <a:cxn ang="0">
                    <a:pos x="T2" y="T3"/>
                  </a:cxn>
                  <a:cxn ang="0">
                    <a:pos x="T4" y="T5"/>
                  </a:cxn>
                  <a:cxn ang="0">
                    <a:pos x="T6" y="T7"/>
                  </a:cxn>
                  <a:cxn ang="0">
                    <a:pos x="T8" y="T9"/>
                  </a:cxn>
                  <a:cxn ang="0">
                    <a:pos x="T10" y="T11"/>
                  </a:cxn>
                  <a:cxn ang="0">
                    <a:pos x="T12" y="T13"/>
                  </a:cxn>
                </a:cxnLst>
                <a:rect l="0" t="0" r="r" b="b"/>
                <a:pathLst>
                  <a:path w="93" h="175">
                    <a:moveTo>
                      <a:pt x="86" y="148"/>
                    </a:moveTo>
                    <a:cubicBezTo>
                      <a:pt x="89" y="135"/>
                      <a:pt x="91" y="124"/>
                      <a:pt x="91" y="116"/>
                    </a:cubicBezTo>
                    <a:cubicBezTo>
                      <a:pt x="93" y="91"/>
                      <a:pt x="85" y="0"/>
                      <a:pt x="0" y="7"/>
                    </a:cubicBezTo>
                    <a:cubicBezTo>
                      <a:pt x="21" y="34"/>
                      <a:pt x="21" y="34"/>
                      <a:pt x="21" y="34"/>
                    </a:cubicBezTo>
                    <a:cubicBezTo>
                      <a:pt x="21" y="34"/>
                      <a:pt x="4" y="89"/>
                      <a:pt x="40" y="127"/>
                    </a:cubicBezTo>
                    <a:cubicBezTo>
                      <a:pt x="40" y="127"/>
                      <a:pt x="42" y="149"/>
                      <a:pt x="67" y="175"/>
                    </a:cubicBezTo>
                    <a:cubicBezTo>
                      <a:pt x="67" y="175"/>
                      <a:pt x="81" y="174"/>
                      <a:pt x="86" y="148"/>
                    </a:cubicBezTo>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3" name="Freeform 24"/>
              <p:cNvSpPr/>
              <p:nvPr/>
            </p:nvSpPr>
            <p:spPr bwMode="auto">
              <a:xfrm>
                <a:off x="1539" y="2039"/>
                <a:ext cx="74" cy="112"/>
              </a:xfrm>
              <a:custGeom>
                <a:avLst/>
                <a:gdLst>
                  <a:gd name="T0" fmla="*/ 3 w 31"/>
                  <a:gd name="T1" fmla="*/ 1 h 47"/>
                  <a:gd name="T2" fmla="*/ 18 w 31"/>
                  <a:gd name="T3" fmla="*/ 2 h 47"/>
                  <a:gd name="T4" fmla="*/ 29 w 31"/>
                  <a:gd name="T5" fmla="*/ 12 h 47"/>
                  <a:gd name="T6" fmla="*/ 29 w 31"/>
                  <a:gd name="T7" fmla="*/ 27 h 47"/>
                  <a:gd name="T8" fmla="*/ 20 w 31"/>
                  <a:gd name="T9" fmla="*/ 40 h 47"/>
                  <a:gd name="T10" fmla="*/ 11 w 31"/>
                  <a:gd name="T11" fmla="*/ 46 h 47"/>
                  <a:gd name="T12" fmla="*/ 0 w 31"/>
                  <a:gd name="T13" fmla="*/ 44 h 47"/>
                </a:gdLst>
                <a:ahLst/>
                <a:cxnLst>
                  <a:cxn ang="0">
                    <a:pos x="T0" y="T1"/>
                  </a:cxn>
                  <a:cxn ang="0">
                    <a:pos x="T2" y="T3"/>
                  </a:cxn>
                  <a:cxn ang="0">
                    <a:pos x="T4" y="T5"/>
                  </a:cxn>
                  <a:cxn ang="0">
                    <a:pos x="T6" y="T7"/>
                  </a:cxn>
                  <a:cxn ang="0">
                    <a:pos x="T8" y="T9"/>
                  </a:cxn>
                  <a:cxn ang="0">
                    <a:pos x="T10" y="T11"/>
                  </a:cxn>
                  <a:cxn ang="0">
                    <a:pos x="T12" y="T13"/>
                  </a:cxn>
                </a:cxnLst>
                <a:rect l="0" t="0" r="r" b="b"/>
                <a:pathLst>
                  <a:path w="31" h="47">
                    <a:moveTo>
                      <a:pt x="3" y="1"/>
                    </a:moveTo>
                    <a:cubicBezTo>
                      <a:pt x="8" y="0"/>
                      <a:pt x="13" y="0"/>
                      <a:pt x="18" y="2"/>
                    </a:cubicBezTo>
                    <a:cubicBezTo>
                      <a:pt x="23" y="4"/>
                      <a:pt x="27" y="7"/>
                      <a:pt x="29" y="12"/>
                    </a:cubicBezTo>
                    <a:cubicBezTo>
                      <a:pt x="31" y="17"/>
                      <a:pt x="31" y="23"/>
                      <a:pt x="29" y="27"/>
                    </a:cubicBezTo>
                    <a:cubicBezTo>
                      <a:pt x="27" y="32"/>
                      <a:pt x="24" y="37"/>
                      <a:pt x="20" y="40"/>
                    </a:cubicBezTo>
                    <a:cubicBezTo>
                      <a:pt x="18" y="43"/>
                      <a:pt x="15" y="45"/>
                      <a:pt x="11" y="46"/>
                    </a:cubicBezTo>
                    <a:cubicBezTo>
                      <a:pt x="7" y="47"/>
                      <a:pt x="3" y="47"/>
                      <a:pt x="0" y="44"/>
                    </a:cubicBezTo>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4" name="Freeform 25"/>
              <p:cNvSpPr/>
              <p:nvPr/>
            </p:nvSpPr>
            <p:spPr bwMode="auto">
              <a:xfrm>
                <a:off x="1551" y="2056"/>
                <a:ext cx="35" cy="66"/>
              </a:xfrm>
              <a:custGeom>
                <a:avLst/>
                <a:gdLst>
                  <a:gd name="T0" fmla="*/ 0 w 15"/>
                  <a:gd name="T1" fmla="*/ 25 h 28"/>
                  <a:gd name="T2" fmla="*/ 7 w 15"/>
                  <a:gd name="T3" fmla="*/ 27 h 28"/>
                  <a:gd name="T4" fmla="*/ 12 w 15"/>
                  <a:gd name="T5" fmla="*/ 22 h 28"/>
                  <a:gd name="T6" fmla="*/ 15 w 15"/>
                  <a:gd name="T7" fmla="*/ 13 h 28"/>
                  <a:gd name="T8" fmla="*/ 13 w 15"/>
                  <a:gd name="T9" fmla="*/ 4 h 28"/>
                  <a:gd name="T10" fmla="*/ 6 w 15"/>
                  <a:gd name="T11" fmla="*/ 0 h 28"/>
                  <a:gd name="T12" fmla="*/ 1 w 15"/>
                  <a:gd name="T13" fmla="*/ 4 h 28"/>
                  <a:gd name="T14" fmla="*/ 6 w 15"/>
                  <a:gd name="T15" fmla="*/ 3 h 28"/>
                  <a:gd name="T16" fmla="*/ 11 w 15"/>
                  <a:gd name="T17" fmla="*/ 13 h 28"/>
                  <a:gd name="T18" fmla="*/ 6 w 15"/>
                  <a:gd name="T19" fmla="*/ 24 h 28"/>
                  <a:gd name="T20" fmla="*/ 0 w 15"/>
                  <a:gd name="T2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8">
                    <a:moveTo>
                      <a:pt x="0" y="25"/>
                    </a:moveTo>
                    <a:cubicBezTo>
                      <a:pt x="0" y="25"/>
                      <a:pt x="2" y="28"/>
                      <a:pt x="7" y="27"/>
                    </a:cubicBezTo>
                    <a:cubicBezTo>
                      <a:pt x="9" y="26"/>
                      <a:pt x="11" y="24"/>
                      <a:pt x="12" y="22"/>
                    </a:cubicBezTo>
                    <a:cubicBezTo>
                      <a:pt x="14" y="19"/>
                      <a:pt x="15" y="17"/>
                      <a:pt x="15" y="13"/>
                    </a:cubicBezTo>
                    <a:cubicBezTo>
                      <a:pt x="15" y="10"/>
                      <a:pt x="15" y="7"/>
                      <a:pt x="13" y="4"/>
                    </a:cubicBezTo>
                    <a:cubicBezTo>
                      <a:pt x="11" y="2"/>
                      <a:pt x="9" y="0"/>
                      <a:pt x="6" y="0"/>
                    </a:cubicBezTo>
                    <a:cubicBezTo>
                      <a:pt x="2" y="0"/>
                      <a:pt x="0" y="3"/>
                      <a:pt x="1" y="4"/>
                    </a:cubicBezTo>
                    <a:cubicBezTo>
                      <a:pt x="1" y="4"/>
                      <a:pt x="3" y="2"/>
                      <a:pt x="6" y="3"/>
                    </a:cubicBezTo>
                    <a:cubicBezTo>
                      <a:pt x="9" y="4"/>
                      <a:pt x="12" y="8"/>
                      <a:pt x="11" y="13"/>
                    </a:cubicBezTo>
                    <a:cubicBezTo>
                      <a:pt x="11" y="18"/>
                      <a:pt x="8" y="23"/>
                      <a:pt x="6" y="24"/>
                    </a:cubicBezTo>
                    <a:cubicBezTo>
                      <a:pt x="3" y="26"/>
                      <a:pt x="1" y="24"/>
                      <a:pt x="0" y="25"/>
                    </a:cubicBezTo>
                    <a:close/>
                  </a:path>
                </a:pathLst>
              </a:custGeom>
              <a:solidFill>
                <a:srgbClr val="EB99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5" name="Freeform 26"/>
              <p:cNvSpPr/>
              <p:nvPr/>
            </p:nvSpPr>
            <p:spPr bwMode="auto">
              <a:xfrm>
                <a:off x="666" y="2681"/>
                <a:ext cx="1023" cy="524"/>
              </a:xfrm>
              <a:custGeom>
                <a:avLst/>
                <a:gdLst>
                  <a:gd name="T0" fmla="*/ 1023 w 1023"/>
                  <a:gd name="T1" fmla="*/ 524 h 524"/>
                  <a:gd name="T2" fmla="*/ 1023 w 1023"/>
                  <a:gd name="T3" fmla="*/ 472 h 524"/>
                  <a:gd name="T4" fmla="*/ 656 w 1023"/>
                  <a:gd name="T5" fmla="*/ 472 h 524"/>
                  <a:gd name="T6" fmla="*/ 549 w 1023"/>
                  <a:gd name="T7" fmla="*/ 0 h 524"/>
                  <a:gd name="T8" fmla="*/ 0 w 1023"/>
                  <a:gd name="T9" fmla="*/ 5 h 524"/>
                  <a:gd name="T10" fmla="*/ 134 w 1023"/>
                  <a:gd name="T11" fmla="*/ 524 h 524"/>
                  <a:gd name="T12" fmla="*/ 1023 w 1023"/>
                  <a:gd name="T13" fmla="*/ 524 h 524"/>
                </a:gdLst>
                <a:ahLst/>
                <a:cxnLst>
                  <a:cxn ang="0">
                    <a:pos x="T0" y="T1"/>
                  </a:cxn>
                  <a:cxn ang="0">
                    <a:pos x="T2" y="T3"/>
                  </a:cxn>
                  <a:cxn ang="0">
                    <a:pos x="T4" y="T5"/>
                  </a:cxn>
                  <a:cxn ang="0">
                    <a:pos x="T6" y="T7"/>
                  </a:cxn>
                  <a:cxn ang="0">
                    <a:pos x="T8" y="T9"/>
                  </a:cxn>
                  <a:cxn ang="0">
                    <a:pos x="T10" y="T11"/>
                  </a:cxn>
                  <a:cxn ang="0">
                    <a:pos x="T12" y="T13"/>
                  </a:cxn>
                </a:cxnLst>
                <a:rect l="0" t="0" r="r" b="b"/>
                <a:pathLst>
                  <a:path w="1023" h="524">
                    <a:moveTo>
                      <a:pt x="1023" y="524"/>
                    </a:moveTo>
                    <a:lnTo>
                      <a:pt x="1023" y="472"/>
                    </a:lnTo>
                    <a:lnTo>
                      <a:pt x="656" y="472"/>
                    </a:lnTo>
                    <a:lnTo>
                      <a:pt x="549" y="0"/>
                    </a:lnTo>
                    <a:lnTo>
                      <a:pt x="0" y="5"/>
                    </a:lnTo>
                    <a:lnTo>
                      <a:pt x="134" y="524"/>
                    </a:lnTo>
                    <a:lnTo>
                      <a:pt x="1023" y="524"/>
                    </a:lnTo>
                    <a:close/>
                  </a:path>
                </a:pathLst>
              </a:custGeom>
              <a:solidFill>
                <a:srgbClr val="2632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6" name="Freeform 27"/>
              <p:cNvSpPr/>
              <p:nvPr/>
            </p:nvSpPr>
            <p:spPr bwMode="auto">
              <a:xfrm>
                <a:off x="917" y="2881"/>
                <a:ext cx="85" cy="103"/>
              </a:xfrm>
              <a:custGeom>
                <a:avLst/>
                <a:gdLst>
                  <a:gd name="T0" fmla="*/ 4 w 36"/>
                  <a:gd name="T1" fmla="*/ 26 h 43"/>
                  <a:gd name="T2" fmla="*/ 25 w 36"/>
                  <a:gd name="T3" fmla="*/ 40 h 43"/>
                  <a:gd name="T4" fmla="*/ 33 w 36"/>
                  <a:gd name="T5" fmla="*/ 17 h 43"/>
                  <a:gd name="T6" fmla="*/ 12 w 36"/>
                  <a:gd name="T7" fmla="*/ 2 h 43"/>
                  <a:gd name="T8" fmla="*/ 4 w 36"/>
                  <a:gd name="T9" fmla="*/ 26 h 43"/>
                </a:gdLst>
                <a:ahLst/>
                <a:cxnLst>
                  <a:cxn ang="0">
                    <a:pos x="T0" y="T1"/>
                  </a:cxn>
                  <a:cxn ang="0">
                    <a:pos x="T2" y="T3"/>
                  </a:cxn>
                  <a:cxn ang="0">
                    <a:pos x="T4" y="T5"/>
                  </a:cxn>
                  <a:cxn ang="0">
                    <a:pos x="T6" y="T7"/>
                  </a:cxn>
                  <a:cxn ang="0">
                    <a:pos x="T8" y="T9"/>
                  </a:cxn>
                </a:cxnLst>
                <a:rect l="0" t="0" r="r" b="b"/>
                <a:pathLst>
                  <a:path w="36" h="43">
                    <a:moveTo>
                      <a:pt x="4" y="26"/>
                    </a:moveTo>
                    <a:cubicBezTo>
                      <a:pt x="7" y="36"/>
                      <a:pt x="17" y="43"/>
                      <a:pt x="25" y="40"/>
                    </a:cubicBezTo>
                    <a:cubicBezTo>
                      <a:pt x="33" y="38"/>
                      <a:pt x="36" y="27"/>
                      <a:pt x="33" y="17"/>
                    </a:cubicBezTo>
                    <a:cubicBezTo>
                      <a:pt x="29" y="6"/>
                      <a:pt x="20" y="0"/>
                      <a:pt x="12" y="2"/>
                    </a:cubicBezTo>
                    <a:cubicBezTo>
                      <a:pt x="4" y="5"/>
                      <a:pt x="0" y="16"/>
                      <a:pt x="4" y="26"/>
                    </a:cubicBezTo>
                    <a:close/>
                  </a:path>
                </a:pathLst>
              </a:cu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07" name="Freeform 28"/>
              <p:cNvSpPr/>
              <p:nvPr/>
            </p:nvSpPr>
            <p:spPr bwMode="auto">
              <a:xfrm>
                <a:off x="1060" y="3041"/>
                <a:ext cx="970" cy="319"/>
              </a:xfrm>
              <a:custGeom>
                <a:avLst/>
                <a:gdLst>
                  <a:gd name="T0" fmla="*/ 54 w 407"/>
                  <a:gd name="T1" fmla="*/ 67 h 134"/>
                  <a:gd name="T2" fmla="*/ 45 w 407"/>
                  <a:gd name="T3" fmla="*/ 44 h 134"/>
                  <a:gd name="T4" fmla="*/ 44 w 407"/>
                  <a:gd name="T5" fmla="*/ 38 h 134"/>
                  <a:gd name="T6" fmla="*/ 47 w 407"/>
                  <a:gd name="T7" fmla="*/ 34 h 134"/>
                  <a:gd name="T8" fmla="*/ 55 w 407"/>
                  <a:gd name="T9" fmla="*/ 41 h 134"/>
                  <a:gd name="T10" fmla="*/ 85 w 407"/>
                  <a:gd name="T11" fmla="*/ 66 h 134"/>
                  <a:gd name="T12" fmla="*/ 94 w 407"/>
                  <a:gd name="T13" fmla="*/ 66 h 134"/>
                  <a:gd name="T14" fmla="*/ 94 w 407"/>
                  <a:gd name="T15" fmla="*/ 66 h 134"/>
                  <a:gd name="T16" fmla="*/ 295 w 407"/>
                  <a:gd name="T17" fmla="*/ 48 h 134"/>
                  <a:gd name="T18" fmla="*/ 286 w 407"/>
                  <a:gd name="T19" fmla="*/ 8 h 134"/>
                  <a:gd name="T20" fmla="*/ 392 w 407"/>
                  <a:gd name="T21" fmla="*/ 0 h 134"/>
                  <a:gd name="T22" fmla="*/ 402 w 407"/>
                  <a:gd name="T23" fmla="*/ 39 h 134"/>
                  <a:gd name="T24" fmla="*/ 318 w 407"/>
                  <a:gd name="T25" fmla="*/ 129 h 134"/>
                  <a:gd name="T26" fmla="*/ 88 w 407"/>
                  <a:gd name="T27" fmla="*/ 129 h 134"/>
                  <a:gd name="T28" fmla="*/ 0 w 407"/>
                  <a:gd name="T29" fmla="*/ 69 h 134"/>
                  <a:gd name="T30" fmla="*/ 54 w 407"/>
                  <a:gd name="T31" fmla="*/ 6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7" h="134">
                    <a:moveTo>
                      <a:pt x="54" y="67"/>
                    </a:moveTo>
                    <a:cubicBezTo>
                      <a:pt x="51" y="60"/>
                      <a:pt x="47" y="52"/>
                      <a:pt x="45" y="44"/>
                    </a:cubicBezTo>
                    <a:cubicBezTo>
                      <a:pt x="44" y="42"/>
                      <a:pt x="44" y="40"/>
                      <a:pt x="44" y="38"/>
                    </a:cubicBezTo>
                    <a:cubicBezTo>
                      <a:pt x="44" y="36"/>
                      <a:pt x="45" y="35"/>
                      <a:pt x="47" y="34"/>
                    </a:cubicBezTo>
                    <a:cubicBezTo>
                      <a:pt x="51" y="33"/>
                      <a:pt x="53" y="38"/>
                      <a:pt x="55" y="41"/>
                    </a:cubicBezTo>
                    <a:cubicBezTo>
                      <a:pt x="60" y="54"/>
                      <a:pt x="71" y="63"/>
                      <a:pt x="85" y="66"/>
                    </a:cubicBezTo>
                    <a:cubicBezTo>
                      <a:pt x="94" y="66"/>
                      <a:pt x="94" y="66"/>
                      <a:pt x="94" y="66"/>
                    </a:cubicBezTo>
                    <a:cubicBezTo>
                      <a:pt x="94" y="66"/>
                      <a:pt x="94" y="66"/>
                      <a:pt x="94" y="66"/>
                    </a:cubicBezTo>
                    <a:cubicBezTo>
                      <a:pt x="295" y="48"/>
                      <a:pt x="295" y="48"/>
                      <a:pt x="295" y="48"/>
                    </a:cubicBezTo>
                    <a:cubicBezTo>
                      <a:pt x="286" y="8"/>
                      <a:pt x="286" y="8"/>
                      <a:pt x="286" y="8"/>
                    </a:cubicBezTo>
                    <a:cubicBezTo>
                      <a:pt x="392" y="0"/>
                      <a:pt x="392" y="0"/>
                      <a:pt x="392" y="0"/>
                    </a:cubicBezTo>
                    <a:cubicBezTo>
                      <a:pt x="402" y="39"/>
                      <a:pt x="402" y="39"/>
                      <a:pt x="402" y="39"/>
                    </a:cubicBezTo>
                    <a:cubicBezTo>
                      <a:pt x="407" y="88"/>
                      <a:pt x="368" y="131"/>
                      <a:pt x="318" y="129"/>
                    </a:cubicBezTo>
                    <a:cubicBezTo>
                      <a:pt x="88" y="129"/>
                      <a:pt x="88" y="129"/>
                      <a:pt x="88" y="129"/>
                    </a:cubicBezTo>
                    <a:cubicBezTo>
                      <a:pt x="14" y="134"/>
                      <a:pt x="0" y="69"/>
                      <a:pt x="0" y="69"/>
                    </a:cubicBezTo>
                    <a:lnTo>
                      <a:pt x="54" y="67"/>
                    </a:lnTo>
                    <a:close/>
                  </a:path>
                </a:pathLst>
              </a:custGeom>
              <a:solidFill>
                <a:srgbClr val="FFBE9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2" name="Group 1"/>
          <p:cNvGrpSpPr/>
          <p:nvPr/>
        </p:nvGrpSpPr>
        <p:grpSpPr>
          <a:xfrm>
            <a:off x="971458" y="1173328"/>
            <a:ext cx="6501600" cy="2893100"/>
            <a:chOff x="-1228916" y="1206730"/>
            <a:chExt cx="2515832" cy="3111657"/>
          </a:xfrm>
        </p:grpSpPr>
        <p:sp>
          <p:nvSpPr>
            <p:cNvPr id="3" name="Rectangle: Rounded Corners 2"/>
            <p:cNvSpPr/>
            <p:nvPr/>
          </p:nvSpPr>
          <p:spPr>
            <a:xfrm>
              <a:off x="-1228916" y="1206732"/>
              <a:ext cx="2515832" cy="3111655"/>
            </a:xfrm>
            <a:prstGeom prst="roundRect">
              <a:avLst>
                <a:gd name="adj" fmla="val 3364"/>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95958" y="1206730"/>
              <a:ext cx="2482873" cy="3111657"/>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If the data isn’t appearing properly – or isn’t appearing at all – inspect the sample data using the CloudKit dashboard. Make sure all of the records are present, that you’ve added them to the default zone and that they have the correct values.</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If you need to re-enter the data, you can delete records by clicking the </a:t>
              </a:r>
              <a:r>
                <a:rPr kumimoji="0" lang="en-US" altLang="en-US" sz="1400" b="1"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trash icon</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Debugging CloudKit errors can be tricky. CloudKit error messages often don’t contain a tremendous amount of information.</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To determine the cause of the error, you can look at the error code in conjunction with the particular database operation you’re attempting. Using the numerical error code, look up the matching </a:t>
              </a:r>
              <a:r>
                <a:rPr kumimoji="0" lang="en-US" altLang="en-US" b="0" i="0" u="none" strike="noStrike" cap="none" normalizeH="0" baseline="0" dirty="0" err="1">
                  <a:ln>
                    <a:noFill/>
                  </a:ln>
                  <a:solidFill>
                    <a:schemeClr val="bg2"/>
                  </a:solidFill>
                  <a:effectLst/>
                  <a:highlight>
                    <a:srgbClr val="CCFFCC"/>
                  </a:highlight>
                  <a:latin typeface="Courier New" panose="02070309020205020404" pitchFamily="49" charset="0"/>
                  <a:cs typeface="Courier New" panose="02070309020205020404" pitchFamily="49" charset="0"/>
                </a:rPr>
                <a:t>CKErrorCode</a:t>
              </a:r>
              <a:r>
                <a:rPr kumimoji="0" lang="en-US" altLang="en-US" sz="400" b="0" i="0" u="none" strike="noStrike" cap="none" normalizeH="0" baseline="0" dirty="0">
                  <a:ln>
                    <a:noFill/>
                  </a:ln>
                  <a:solidFill>
                    <a:schemeClr val="bg2"/>
                  </a:solidFill>
                  <a:effectLst/>
                  <a:latin typeface="IBM Plex Serif" panose="02060503050406000203" pitchFamily="18" charset="0"/>
                </a:rPr>
                <a:t> </a:t>
              </a:r>
              <a:r>
                <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rPr>
                <a:t>enum. The name and description in the documentation will help narrow down the cause of the issue.</a:t>
              </a:r>
              <a:endParaRPr kumimoji="0" lang="en-US" altLang="en-US" sz="1400" b="0" i="0" u="none" strike="noStrike" cap="none" normalizeH="0" baseline="0" dirty="0">
                <a:ln>
                  <a:noFill/>
                </a:ln>
                <a:solidFill>
                  <a:schemeClr val="bg2"/>
                </a:solidFill>
                <a:effectLst/>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8691" y="2044636"/>
            <a:ext cx="160020" cy="1058545"/>
          </a:xfrm>
          <a:prstGeom prst="rect">
            <a:avLst/>
          </a:prstGeom>
        </p:spPr>
        <p:txBody>
          <a:bodyPr vert="vert270" wrap="square" lIns="0" tIns="5715" rIns="0" bIns="0" rtlCol="0">
            <a:spAutoFit/>
          </a:bodyPr>
          <a:lstStyle/>
          <a:p>
            <a:pPr marL="12700">
              <a:lnSpc>
                <a:spcPct val="100000"/>
              </a:lnSpc>
              <a:spcBef>
                <a:spcPts val="45"/>
              </a:spcBef>
            </a:pPr>
            <a:r>
              <a:rPr sz="900" dirty="0">
                <a:solidFill>
                  <a:srgbClr val="3E3E3E"/>
                </a:solidFill>
                <a:latin typeface="Trebuchet MS" panose="020B0603020202020204"/>
                <a:cs typeface="Trebuchet MS" panose="020B0603020202020204"/>
                <a:hlinkClick r:id="rId1"/>
              </a:rPr>
              <a:t>www.bjitgroup.com</a:t>
            </a:r>
            <a:endParaRPr sz="900">
              <a:latin typeface="Trebuchet MS" panose="020B0603020202020204"/>
              <a:cs typeface="Trebuchet MS" panose="020B0603020202020204"/>
            </a:endParaRPr>
          </a:p>
        </p:txBody>
      </p:sp>
      <p:grpSp>
        <p:nvGrpSpPr>
          <p:cNvPr id="3" name="object 3"/>
          <p:cNvGrpSpPr/>
          <p:nvPr/>
        </p:nvGrpSpPr>
        <p:grpSpPr>
          <a:xfrm>
            <a:off x="0" y="0"/>
            <a:ext cx="9144000" cy="5143500"/>
            <a:chOff x="0" y="0"/>
            <a:chExt cx="9144000" cy="5143500"/>
          </a:xfrm>
        </p:grpSpPr>
        <p:pic>
          <p:nvPicPr>
            <p:cNvPr id="4" name="object 4"/>
            <p:cNvPicPr/>
            <p:nvPr/>
          </p:nvPicPr>
          <p:blipFill>
            <a:blip r:embed="rId2" cstate="print"/>
            <a:stretch>
              <a:fillRect/>
            </a:stretch>
          </p:blipFill>
          <p:spPr>
            <a:xfrm>
              <a:off x="8036073" y="79247"/>
              <a:ext cx="992102" cy="772667"/>
            </a:xfrm>
            <a:prstGeom prst="rect">
              <a:avLst/>
            </a:prstGeom>
          </p:spPr>
        </p:pic>
        <p:pic>
          <p:nvPicPr>
            <p:cNvPr id="5" name="object 5"/>
            <p:cNvPicPr/>
            <p:nvPr/>
          </p:nvPicPr>
          <p:blipFill>
            <a:blip r:embed="rId3" cstate="print"/>
            <a:stretch>
              <a:fillRect/>
            </a:stretch>
          </p:blipFill>
          <p:spPr>
            <a:xfrm>
              <a:off x="0" y="0"/>
              <a:ext cx="9144000" cy="5143500"/>
            </a:xfrm>
            <a:prstGeom prst="rect">
              <a:avLst/>
            </a:prstGeom>
          </p:spPr>
        </p:pic>
      </p:grpSp>
      <p:sp>
        <p:nvSpPr>
          <p:cNvPr id="7" name="object 7"/>
          <p:cNvSpPr txBox="1"/>
          <p:nvPr/>
        </p:nvSpPr>
        <p:spPr>
          <a:xfrm>
            <a:off x="3023999" y="2023262"/>
            <a:ext cx="2995201" cy="597599"/>
          </a:xfrm>
          <a:prstGeom prst="rect">
            <a:avLst/>
          </a:prstGeom>
        </p:spPr>
        <p:txBody>
          <a:bodyPr vert="horz" wrap="square" lIns="0" tIns="12700" rIns="0" bIns="0" rtlCol="0">
            <a:spAutoFit/>
          </a:bodyPr>
          <a:lstStyle/>
          <a:p>
            <a:pPr marL="12700" algn="ctr">
              <a:lnSpc>
                <a:spcPct val="100000"/>
              </a:lnSpc>
              <a:spcBef>
                <a:spcPts val="100"/>
              </a:spcBef>
            </a:pPr>
            <a:r>
              <a:rPr lang="en-US" sz="3800" dirty="0">
                <a:solidFill>
                  <a:srgbClr val="FFFFFF"/>
                </a:solidFill>
                <a:latin typeface="Arial" panose="020B0604020202020204"/>
                <a:cs typeface="Arial" panose="020B0604020202020204"/>
              </a:rPr>
              <a:t>Thank You</a:t>
            </a:r>
            <a:endParaRPr lang="en-US" sz="3800" dirty="0">
              <a:solidFill>
                <a:srgbClr val="FFFFFF"/>
              </a:solidFill>
              <a:latin typeface="Arial" panose="020B0604020202020204"/>
              <a:cs typeface="Arial" panose="020B0604020202020204"/>
            </a:endParaRPr>
          </a:p>
        </p:txBody>
      </p:sp>
      <p:sp>
        <p:nvSpPr>
          <p:cNvPr id="9" name="object 9"/>
          <p:cNvSpPr/>
          <p:nvPr/>
        </p:nvSpPr>
        <p:spPr>
          <a:xfrm>
            <a:off x="3088800" y="1922525"/>
            <a:ext cx="2865600" cy="799075"/>
          </a:xfrm>
          <a:custGeom>
            <a:avLst/>
            <a:gdLst/>
            <a:ahLst/>
            <a:cxnLst/>
            <a:rect l="l" t="t" r="r" b="b"/>
            <a:pathLst>
              <a:path w="4730750" h="1143000">
                <a:moveTo>
                  <a:pt x="1637411" y="0"/>
                </a:moveTo>
                <a:lnTo>
                  <a:pt x="3047" y="5587"/>
                </a:lnTo>
              </a:path>
              <a:path w="4730750" h="1143000">
                <a:moveTo>
                  <a:pt x="0" y="0"/>
                </a:moveTo>
                <a:lnTo>
                  <a:pt x="0" y="548640"/>
                </a:lnTo>
              </a:path>
              <a:path w="4730750" h="1143000">
                <a:moveTo>
                  <a:pt x="3272028" y="1136904"/>
                </a:moveTo>
                <a:lnTo>
                  <a:pt x="4728083" y="1136904"/>
                </a:lnTo>
              </a:path>
              <a:path w="4730750" h="1143000">
                <a:moveTo>
                  <a:pt x="4730496" y="1143000"/>
                </a:moveTo>
                <a:lnTo>
                  <a:pt x="4730496" y="594360"/>
                </a:lnTo>
              </a:path>
            </a:pathLst>
          </a:custGeom>
          <a:ln w="28575">
            <a:solidFill>
              <a:srgbClr val="FFFFFF"/>
            </a:solidFill>
          </a:ln>
        </p:spPr>
        <p:txBody>
          <a:bodyPr wrap="square" lIns="0" tIns="0" rIns="0" bIns="0" rtlCol="0"/>
          <a:lstStyle/>
          <a:p/>
        </p:txBody>
      </p:sp>
      <p:pic>
        <p:nvPicPr>
          <p:cNvPr id="10" name="object 10"/>
          <p:cNvPicPr/>
          <p:nvPr/>
        </p:nvPicPr>
        <p:blipFill>
          <a:blip r:embed="rId4" cstate="print"/>
          <a:stretch>
            <a:fillRect/>
          </a:stretch>
        </p:blipFill>
        <p:spPr>
          <a:xfrm>
            <a:off x="8031480" y="79247"/>
            <a:ext cx="996696" cy="7726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 name="Rectangle: Rounded Corners 5"/>
          <p:cNvSpPr/>
          <p:nvPr/>
        </p:nvSpPr>
        <p:spPr>
          <a:xfrm>
            <a:off x="2045968" y="1029265"/>
            <a:ext cx="5052061" cy="2159020"/>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2852618" y="47523"/>
            <a:ext cx="343876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Download Materials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sp>
        <p:nvSpPr>
          <p:cNvPr id="3" name="TextBox 2"/>
          <p:cNvSpPr txBox="1"/>
          <p:nvPr/>
        </p:nvSpPr>
        <p:spPr>
          <a:xfrm>
            <a:off x="2045968" y="1093112"/>
            <a:ext cx="5052061"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Download the materials of this tutorial to download the starter project from the link below.</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You’ll have to change the Bundle Identifier and Team of your app before you can start coding.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You need to set the team to get the necessary entitlements from Apple, while having a unique bundle identifier makes the process a whole lot easier.</a:t>
            </a:r>
            <a:endParaRPr lang="en-US" dirty="0">
              <a:latin typeface="Times New Roman" panose="02020603050405020304" pitchFamily="18" charset="0"/>
              <a:cs typeface="Times New Roman" panose="02020603050405020304" pitchFamily="18" charset="0"/>
            </a:endParaRPr>
          </a:p>
        </p:txBody>
      </p:sp>
      <p:sp>
        <p:nvSpPr>
          <p:cNvPr id="2" name="Rectangle: Rounded Corners 1"/>
          <p:cNvSpPr/>
          <p:nvPr/>
        </p:nvSpPr>
        <p:spPr>
          <a:xfrm>
            <a:off x="2120263" y="3315980"/>
            <a:ext cx="4903469" cy="670560"/>
          </a:xfrm>
          <a:prstGeom prst="roundRect">
            <a:avLst/>
          </a:prstGeom>
          <a:solidFill>
            <a:srgbClr val="54EE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1"/>
              </a:rPr>
              <a:t>https://koenig-media.raywenderlich.com/uploads/2019/09/CloudKit-1.zip</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852618" y="47523"/>
            <a:ext cx="343876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Download Materials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5" name="Group 4"/>
          <p:cNvGrpSpPr/>
          <p:nvPr/>
        </p:nvGrpSpPr>
        <p:grpSpPr>
          <a:xfrm>
            <a:off x="172401" y="1379264"/>
            <a:ext cx="8799196" cy="2095172"/>
            <a:chOff x="131443" y="1066844"/>
            <a:chExt cx="8799196" cy="2095172"/>
          </a:xfrm>
        </p:grpSpPr>
        <p:grpSp>
          <p:nvGrpSpPr>
            <p:cNvPr id="4" name="Group 3"/>
            <p:cNvGrpSpPr/>
            <p:nvPr/>
          </p:nvGrpSpPr>
          <p:grpSpPr>
            <a:xfrm>
              <a:off x="131443" y="1066844"/>
              <a:ext cx="3724277" cy="2095172"/>
              <a:chOff x="2045968" y="1029265"/>
              <a:chExt cx="3724277" cy="2095172"/>
            </a:xfrm>
          </p:grpSpPr>
          <p:sp>
            <p:nvSpPr>
              <p:cNvPr id="6" name="Rectangle: Rounded Corners 5"/>
              <p:cNvSpPr/>
              <p:nvPr/>
            </p:nvSpPr>
            <p:spPr>
              <a:xfrm>
                <a:off x="2045968" y="1029265"/>
                <a:ext cx="3724277" cy="2095172"/>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3724277" cy="2031325"/>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Open </a:t>
                </a:r>
                <a:r>
                  <a:rPr lang="en-US" dirty="0" err="1">
                    <a:latin typeface="Times New Roman" panose="02020603050405020304" pitchFamily="18" charset="0"/>
                    <a:cs typeface="Times New Roman" panose="02020603050405020304" pitchFamily="18" charset="0"/>
                  </a:rPr>
                  <a:t>BabiFud.xcodeproj</a:t>
                </a:r>
                <a:r>
                  <a:rPr lang="en-US" dirty="0">
                    <a:latin typeface="Times New Roman" panose="02020603050405020304" pitchFamily="18" charset="0"/>
                    <a:cs typeface="Times New Roman" panose="02020603050405020304" pitchFamily="18" charset="0"/>
                  </a:rPr>
                  <a:t> in Xcode. Select the </a:t>
                </a:r>
                <a:r>
                  <a:rPr lang="en-US" dirty="0" err="1">
                    <a:latin typeface="Times New Roman" panose="02020603050405020304" pitchFamily="18" charset="0"/>
                    <a:cs typeface="Times New Roman" panose="02020603050405020304" pitchFamily="18" charset="0"/>
                  </a:rPr>
                  <a:t>BabiFud</a:t>
                </a:r>
                <a:r>
                  <a:rPr lang="en-US" dirty="0">
                    <a:latin typeface="Times New Roman" panose="02020603050405020304" pitchFamily="18" charset="0"/>
                    <a:cs typeface="Times New Roman" panose="02020603050405020304" pitchFamily="18" charset="0"/>
                  </a:rPr>
                  <a:t> project in the Project navigator, then select the </a:t>
                </a:r>
                <a:r>
                  <a:rPr lang="en-US" dirty="0" err="1">
                    <a:latin typeface="Times New Roman" panose="02020603050405020304" pitchFamily="18" charset="0"/>
                    <a:cs typeface="Times New Roman" panose="02020603050405020304" pitchFamily="18" charset="0"/>
                  </a:rPr>
                  <a:t>BabiFud</a:t>
                </a:r>
                <a:r>
                  <a:rPr lang="en-US" dirty="0">
                    <a:latin typeface="Times New Roman" panose="02020603050405020304" pitchFamily="18" charset="0"/>
                    <a:cs typeface="Times New Roman" panose="02020603050405020304" pitchFamily="18" charset="0"/>
                  </a:rPr>
                  <a:t> target.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With the General tab selected, replace the Bundle Identifier with something unique.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Standard practice is to use reverse domain name notation and include the project name.</a:t>
                </a:r>
                <a:endParaRPr lang="en-US" dirty="0">
                  <a:latin typeface="Times New Roman" panose="02020603050405020304" pitchFamily="18" charset="0"/>
                  <a:cs typeface="Times New Roman" panose="02020603050405020304" pitchFamily="18" charset="0"/>
                </a:endParaRPr>
              </a:p>
            </p:txBody>
          </p:sp>
        </p:gr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8603" y="1130691"/>
              <a:ext cx="4892036" cy="1326626"/>
            </a:xfrm>
            <a:prstGeom prst="roundRect">
              <a:avLst>
                <a:gd name="adj" fmla="val 8079"/>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4560808" y="2903441"/>
            <a:ext cx="3929541" cy="738664"/>
          </a:xfrm>
          <a:prstGeom prst="rect">
            <a:avLst/>
          </a:prstGeom>
          <a:solidFill>
            <a:srgbClr val="54EEA8"/>
          </a:solidFill>
        </p:spPr>
        <p:txBody>
          <a:bodyPr wrap="square">
            <a:spAutoFit/>
          </a:bodyPr>
          <a:lstStyle/>
          <a:p>
            <a:pPr algn="ctr"/>
            <a:r>
              <a:rPr lang="en-US" dirty="0">
                <a:latin typeface="Times New Roman" panose="02020603050405020304" pitchFamily="18" charset="0"/>
                <a:cs typeface="Times New Roman" panose="02020603050405020304" pitchFamily="18" charset="0"/>
              </a:rPr>
              <a:t>That takes care of the Bundle Identifier. Now, you’ll need to get your app set up for CloudKit and create some containers to hold your data.</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190578" y="47523"/>
            <a:ext cx="476284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Entitlements and Containers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4" name="Group 3"/>
          <p:cNvGrpSpPr/>
          <p:nvPr/>
        </p:nvGrpSpPr>
        <p:grpSpPr>
          <a:xfrm>
            <a:off x="355281" y="1379264"/>
            <a:ext cx="3088959" cy="2310616"/>
            <a:chOff x="2045968" y="1029265"/>
            <a:chExt cx="3088959" cy="2310616"/>
          </a:xfrm>
        </p:grpSpPr>
        <p:sp>
          <p:nvSpPr>
            <p:cNvPr id="6" name="Rectangle: Rounded Corners 5"/>
            <p:cNvSpPr/>
            <p:nvPr/>
          </p:nvSpPr>
          <p:spPr>
            <a:xfrm>
              <a:off x="2045968" y="1029265"/>
              <a:ext cx="3088959" cy="2310616"/>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3088959" cy="224676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You’ll need a container to hold the app’s records before you can add any data via your app.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container is the term for the conceptual location of all the app’s data on the server.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It’s a group of public and private databases.</a:t>
              </a:r>
              <a:endParaRPr lang="en-US" dirty="0">
                <a:latin typeface="Times New Roman" panose="02020603050405020304" pitchFamily="18" charset="0"/>
                <a:cs typeface="Times New Roman" panose="02020603050405020304" pitchFamily="18" charset="0"/>
              </a:endParaRPr>
            </a:p>
          </p:txBody>
        </p:sp>
      </p:grpSp>
      <p:pic>
        <p:nvPicPr>
          <p:cNvPr id="7" name="Picture 6" descr="Diagram&#10;&#10;Description automatically generated"/>
          <p:cNvPicPr>
            <a:picLocks noChangeAspect="1"/>
          </p:cNvPicPr>
          <p:nvPr/>
        </p:nvPicPr>
        <p:blipFill>
          <a:blip r:embed="rId1"/>
          <a:stretch>
            <a:fillRect/>
          </a:stretch>
        </p:blipFill>
        <p:spPr>
          <a:xfrm>
            <a:off x="3716723" y="1265842"/>
            <a:ext cx="5163436" cy="25374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190578" y="47523"/>
            <a:ext cx="476284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Entitlements and Containers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4" name="Group 3"/>
          <p:cNvGrpSpPr/>
          <p:nvPr/>
        </p:nvGrpSpPr>
        <p:grpSpPr>
          <a:xfrm>
            <a:off x="233361" y="3520484"/>
            <a:ext cx="2151699" cy="1017954"/>
            <a:chOff x="2045968" y="1029265"/>
            <a:chExt cx="2151699" cy="1017954"/>
          </a:xfrm>
        </p:grpSpPr>
        <p:sp>
          <p:nvSpPr>
            <p:cNvPr id="6" name="Rectangle: Rounded Corners 5"/>
            <p:cNvSpPr/>
            <p:nvPr/>
          </p:nvSpPr>
          <p:spPr>
            <a:xfrm>
              <a:off x="2045968" y="1029265"/>
              <a:ext cx="2151699" cy="1017954"/>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2151699" cy="95410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To create a container, you first need to enable the iCloud entitlements for your app:</a:t>
              </a:r>
              <a:endParaRPr lang="en-US" dirty="0">
                <a:latin typeface="Times New Roman" panose="02020603050405020304" pitchFamily="18" charset="0"/>
                <a:cs typeface="Times New Roman" panose="02020603050405020304" pitchFamily="18" charset="0"/>
              </a:endParaRPr>
            </a:p>
          </p:txBody>
        </p:sp>
      </p:grpSp>
      <p:graphicFrame>
        <p:nvGraphicFramePr>
          <p:cNvPr id="8" name="Diagram 7"/>
          <p:cNvGraphicFramePr/>
          <p:nvPr/>
        </p:nvGraphicFramePr>
        <p:xfrm>
          <a:off x="327660" y="768817"/>
          <a:ext cx="4853940" cy="398606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6580" y="913740"/>
            <a:ext cx="5775960" cy="1848108"/>
          </a:xfrm>
          <a:prstGeom prst="roundRect">
            <a:avLst>
              <a:gd name="adj" fmla="val 6359"/>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062661" y="3106452"/>
            <a:ext cx="2829879" cy="1017954"/>
            <a:chOff x="2045968" y="1029265"/>
            <a:chExt cx="2829879" cy="1017954"/>
          </a:xfrm>
        </p:grpSpPr>
        <p:sp>
          <p:nvSpPr>
            <p:cNvPr id="10" name="Rectangle: Rounded Corners 9"/>
            <p:cNvSpPr/>
            <p:nvPr/>
          </p:nvSpPr>
          <p:spPr>
            <a:xfrm>
              <a:off x="2045968" y="1029265"/>
              <a:ext cx="2829879" cy="1017954"/>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2045968" y="1093112"/>
              <a:ext cx="2829879" cy="954107"/>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At this point, Xcode might prompt you to enter the Apple ID associated with your iOS developer account. If so, then type it in as requested.</a:t>
              </a:r>
              <a:endParaRPr lang="en-US"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 name="TextBox 15"/>
          <p:cNvSpPr txBox="1"/>
          <p:nvPr/>
        </p:nvSpPr>
        <p:spPr>
          <a:xfrm>
            <a:off x="2190578" y="47523"/>
            <a:ext cx="4762843" cy="523220"/>
          </a:xfrm>
          <a:prstGeom prst="rect">
            <a:avLst/>
          </a:prstGeom>
          <a:noFill/>
        </p:spPr>
        <p:txBody>
          <a:bodyPr wrap="none" rtlCol="0">
            <a:spAutoFit/>
          </a:bodyPr>
          <a:lstStyle/>
          <a:p>
            <a:pPr algn="ctr"/>
            <a:r>
              <a:rPr lang="en-US" sz="2800" dirty="0">
                <a:solidFill>
                  <a:schemeClr val="accent3">
                    <a:lumMod val="75000"/>
                  </a:schemeClr>
                </a:solidFill>
                <a:latin typeface="Open Sans Light" pitchFamily="34" charset="0"/>
                <a:ea typeface="Open Sans Light" pitchFamily="34" charset="0"/>
                <a:cs typeface="Open Sans Light" pitchFamily="34" charset="0"/>
              </a:rPr>
              <a:t>Entitlements and Containers</a:t>
            </a:r>
            <a:endParaRPr lang="en-US" sz="2800" dirty="0">
              <a:solidFill>
                <a:schemeClr val="accent3">
                  <a:lumMod val="75000"/>
                </a:schemeClr>
              </a:solidFill>
              <a:latin typeface="Open Sans Light" pitchFamily="34" charset="0"/>
              <a:ea typeface="Open Sans Light" pitchFamily="34" charset="0"/>
              <a:cs typeface="Open Sans Light" pitchFamily="34" charset="0"/>
            </a:endParaRPr>
          </a:p>
        </p:txBody>
      </p:sp>
      <p:grpSp>
        <p:nvGrpSpPr>
          <p:cNvPr id="4" name="Group 3"/>
          <p:cNvGrpSpPr/>
          <p:nvPr/>
        </p:nvGrpSpPr>
        <p:grpSpPr>
          <a:xfrm>
            <a:off x="474647" y="1141585"/>
            <a:ext cx="2573353" cy="1017954"/>
            <a:chOff x="2045968" y="1029265"/>
            <a:chExt cx="2573353" cy="1017954"/>
          </a:xfrm>
        </p:grpSpPr>
        <p:sp>
          <p:nvSpPr>
            <p:cNvPr id="6" name="Rectangle: Rounded Corners 5"/>
            <p:cNvSpPr/>
            <p:nvPr/>
          </p:nvSpPr>
          <p:spPr>
            <a:xfrm>
              <a:off x="2045968" y="1029265"/>
              <a:ext cx="2573353" cy="1017954"/>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2045968" y="1093112"/>
              <a:ext cx="2573353" cy="73866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Next, enable CloudKit by checking the CloudKit checkbox in the Services group.</a:t>
              </a:r>
              <a:endParaRPr lang="en-US" dirty="0">
                <a:latin typeface="Times New Roman" panose="02020603050405020304" pitchFamily="18" charset="0"/>
                <a:cs typeface="Times New Roman" panose="02020603050405020304" pitchFamily="18" charset="0"/>
              </a:endParaRPr>
            </a:p>
          </p:txBody>
        </p:sp>
      </p:grpSp>
      <p:pic>
        <p:nvPicPr>
          <p:cNvPr id="5" name="Picture 4" descr="Diagram&#10;&#10;Description automatically generated with medium confidence"/>
          <p:cNvPicPr>
            <a:picLocks noChangeAspect="1"/>
          </p:cNvPicPr>
          <p:nvPr/>
        </p:nvPicPr>
        <p:blipFill>
          <a:blip r:embed="rId1"/>
          <a:stretch>
            <a:fillRect/>
          </a:stretch>
        </p:blipFill>
        <p:spPr>
          <a:xfrm>
            <a:off x="3210227" y="1000867"/>
            <a:ext cx="5638796" cy="1214510"/>
          </a:xfrm>
          <a:prstGeom prst="roundRect">
            <a:avLst>
              <a:gd name="adj" fmla="val 12667"/>
            </a:avLst>
          </a:prstGeom>
          <a:ln>
            <a:noFill/>
          </a:ln>
          <a:effectLst>
            <a:outerShdw blurRad="63500" sx="102000" sy="102000" algn="ctr" rotWithShape="0">
              <a:prstClr val="black">
                <a:alpha val="40000"/>
              </a:prstClr>
            </a:outerShdw>
          </a:effectLst>
        </p:spPr>
      </p:pic>
      <p:grpSp>
        <p:nvGrpSpPr>
          <p:cNvPr id="7" name="Group 6"/>
          <p:cNvGrpSpPr/>
          <p:nvPr/>
        </p:nvGrpSpPr>
        <p:grpSpPr>
          <a:xfrm>
            <a:off x="474647" y="3077396"/>
            <a:ext cx="2573353" cy="1017954"/>
            <a:chOff x="2045968" y="1029265"/>
            <a:chExt cx="4407219" cy="1017954"/>
          </a:xfrm>
        </p:grpSpPr>
        <p:sp>
          <p:nvSpPr>
            <p:cNvPr id="12" name="Rectangle: Rounded Corners 11"/>
            <p:cNvSpPr/>
            <p:nvPr/>
          </p:nvSpPr>
          <p:spPr>
            <a:xfrm>
              <a:off x="2045968" y="1029265"/>
              <a:ext cx="4407219" cy="1017954"/>
            </a:xfrm>
            <a:prstGeom prst="roundRect">
              <a:avLst>
                <a:gd name="adj" fmla="val 8196"/>
              </a:avLst>
            </a:prstGeom>
            <a:noFill/>
            <a:ln>
              <a:solidFill>
                <a:srgbClr val="54EE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045968" y="1093112"/>
              <a:ext cx="4407219" cy="73866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Finally, click on + under Containers to add a new container, if CloudKit didn’t automatically create one for you.</a:t>
              </a:r>
              <a:endParaRPr lang="en-US" dirty="0">
                <a:latin typeface="Times New Roman" panose="02020603050405020304" pitchFamily="18" charset="0"/>
                <a:cs typeface="Times New Roman" panose="02020603050405020304" pitchFamily="18" charset="0"/>
              </a:endParaRPr>
            </a:p>
          </p:txBody>
        </p:sp>
      </p:grpSp>
      <p:pic>
        <p:nvPicPr>
          <p:cNvPr id="15" name="Picture 14" descr="Graphical user interface, text, application, email&#10;&#10;Description automatically generated"/>
          <p:cNvPicPr>
            <a:picLocks noChangeAspect="1"/>
          </p:cNvPicPr>
          <p:nvPr/>
        </p:nvPicPr>
        <p:blipFill>
          <a:blip r:embed="rId2"/>
          <a:stretch>
            <a:fillRect/>
          </a:stretch>
        </p:blipFill>
        <p:spPr>
          <a:xfrm>
            <a:off x="3648205" y="2561885"/>
            <a:ext cx="4762840" cy="2044358"/>
          </a:xfrm>
          <a:prstGeom prst="roundRect">
            <a:avLst>
              <a:gd name="adj" fmla="val 8467"/>
            </a:avLst>
          </a:prstGeom>
          <a:ln>
            <a:noFill/>
          </a:ln>
          <a:effectLst>
            <a:outerShdw blurRad="63500" sx="102000" sy="102000" algn="ctr" rotWithShape="0">
              <a:prstClr val="black">
                <a:alpha val="40000"/>
              </a:prst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usiness Report">
      <a:dk1>
        <a:srgbClr val="999999"/>
      </a:dk1>
      <a:lt1>
        <a:srgbClr val="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19167</Words>
  <Application>WPS Presentation</Application>
  <PresentationFormat>On-screen Show (16:9)</PresentationFormat>
  <Paragraphs>395</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47</vt:i4>
      </vt:variant>
    </vt:vector>
  </HeadingPairs>
  <TitlesOfParts>
    <vt:vector size="69" baseType="lpstr">
      <vt:lpstr>Arial</vt:lpstr>
      <vt:lpstr>SimSun</vt:lpstr>
      <vt:lpstr>Wingdings</vt:lpstr>
      <vt:lpstr>Arial</vt:lpstr>
      <vt:lpstr>Open Sans Light</vt:lpstr>
      <vt:lpstr>Raleway</vt:lpstr>
      <vt:lpstr>Roboto</vt:lpstr>
      <vt:lpstr>Calibri</vt:lpstr>
      <vt:lpstr>Open Sans</vt:lpstr>
      <vt:lpstr>Lucida Sans Unicode</vt:lpstr>
      <vt:lpstr>Tahoma</vt:lpstr>
      <vt:lpstr>Trebuchet MS</vt:lpstr>
      <vt:lpstr>Open Sans Light</vt:lpstr>
      <vt:lpstr>Times New Roman</vt:lpstr>
      <vt:lpstr>Courier New</vt:lpstr>
      <vt:lpstr>IBM Plex Serif</vt:lpstr>
      <vt:lpstr>Microsoft YaHei</vt:lpstr>
      <vt:lpstr>汉仪旗黑</vt:lpstr>
      <vt:lpstr>Arial Unicode MS</vt:lpstr>
      <vt:lpstr>Arial Bold</vt:lpstr>
      <vt:lpstr>Simple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Hp</dc:creator>
  <cp:lastModifiedBy>bjit</cp:lastModifiedBy>
  <cp:revision>252</cp:revision>
  <dcterms:created xsi:type="dcterms:W3CDTF">2023-01-13T09:31:43Z</dcterms:created>
  <dcterms:modified xsi:type="dcterms:W3CDTF">2023-01-13T09:31:43Z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1033-4.8.1.7842</vt:lpwstr>
  </property>
</Properties>
</file>